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7" r:id="rId2"/>
    <p:sldId id="259" r:id="rId3"/>
    <p:sldId id="260" r:id="rId4"/>
    <p:sldId id="262" r:id="rId5"/>
    <p:sldId id="263" r:id="rId6"/>
    <p:sldId id="264" r:id="rId7"/>
    <p:sldId id="265" r:id="rId8"/>
    <p:sldId id="266" r:id="rId9"/>
    <p:sldId id="268" r:id="rId10"/>
    <p:sldId id="269" r:id="rId11"/>
    <p:sldId id="270" r:id="rId12"/>
    <p:sldId id="271" r:id="rId13"/>
    <p:sldId id="272" r:id="rId14"/>
    <p:sldId id="274" r:id="rId15"/>
    <p:sldId id="273" r:id="rId16"/>
    <p:sldId id="275" r:id="rId17"/>
    <p:sldId id="276" r:id="rId18"/>
    <p:sldId id="277" r:id="rId19"/>
    <p:sldId id="278" r:id="rId20"/>
    <p:sldId id="302" r:id="rId21"/>
    <p:sldId id="281" r:id="rId22"/>
    <p:sldId id="280" r:id="rId23"/>
    <p:sldId id="279" r:id="rId24"/>
    <p:sldId id="282" r:id="rId25"/>
    <p:sldId id="283" r:id="rId26"/>
    <p:sldId id="284" r:id="rId27"/>
    <p:sldId id="290" r:id="rId28"/>
    <p:sldId id="294" r:id="rId29"/>
    <p:sldId id="291" r:id="rId30"/>
    <p:sldId id="292" r:id="rId31"/>
    <p:sldId id="293" r:id="rId32"/>
    <p:sldId id="295" r:id="rId33"/>
    <p:sldId id="285" r:id="rId34"/>
    <p:sldId id="286" r:id="rId35"/>
    <p:sldId id="287" r:id="rId36"/>
    <p:sldId id="288" r:id="rId37"/>
    <p:sldId id="289" r:id="rId38"/>
    <p:sldId id="296" r:id="rId39"/>
    <p:sldId id="297" r:id="rId40"/>
    <p:sldId id="298" r:id="rId41"/>
    <p:sldId id="300" r:id="rId42"/>
    <p:sldId id="299" r:id="rId43"/>
    <p:sldId id="301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08" autoAdjust="0"/>
  </p:normalViewPr>
  <p:slideViewPr>
    <p:cSldViewPr>
      <p:cViewPr varScale="1">
        <p:scale>
          <a:sx n="110" d="100"/>
          <a:sy n="110" d="100"/>
        </p:scale>
        <p:origin x="-164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ason\Desktop\ESS%20Special%20Projects\MAD%20H300\Trajectory%20Sims\MAD_H300_Nominal_Trajectory%20(V1.1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SG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Thrust (Astos)</c:v>
          </c:tx>
          <c:marker>
            <c:symbol val="none"/>
          </c:marker>
          <c:xVal>
            <c:numRef>
              <c:f>'Astos Output'!$A$2:$A$319</c:f>
              <c:numCache>
                <c:formatCode>General</c:formatCode>
                <c:ptCount val="318"/>
                <c:pt idx="0">
                  <c:v>0</c:v>
                </c:pt>
                <c:pt idx="1">
                  <c:v>0.01</c:v>
                </c:pt>
                <c:pt idx="2">
                  <c:v>0.06</c:v>
                </c:pt>
                <c:pt idx="3">
                  <c:v>0.10999999999999999</c:v>
                </c:pt>
                <c:pt idx="4">
                  <c:v>0.16</c:v>
                </c:pt>
                <c:pt idx="5">
                  <c:v>0.21</c:v>
                </c:pt>
                <c:pt idx="6">
                  <c:v>0.25999999999999995</c:v>
                </c:pt>
                <c:pt idx="7">
                  <c:v>0.31</c:v>
                </c:pt>
                <c:pt idx="8">
                  <c:v>0.36</c:v>
                </c:pt>
                <c:pt idx="9">
                  <c:v>0.41</c:v>
                </c:pt>
                <c:pt idx="10">
                  <c:v>0.45999999999999996</c:v>
                </c:pt>
                <c:pt idx="11">
                  <c:v>0.5099999999999999</c:v>
                </c:pt>
                <c:pt idx="12">
                  <c:v>0.52583779777979966</c:v>
                </c:pt>
                <c:pt idx="13">
                  <c:v>0.57583779777979749</c:v>
                </c:pt>
                <c:pt idx="14">
                  <c:v>0.62583779777979531</c:v>
                </c:pt>
                <c:pt idx="15">
                  <c:v>0.67583779777979314</c:v>
                </c:pt>
                <c:pt idx="16">
                  <c:v>0.72583779777979096</c:v>
                </c:pt>
                <c:pt idx="17">
                  <c:v>0.77583779777978878</c:v>
                </c:pt>
                <c:pt idx="18">
                  <c:v>0.82583779777978661</c:v>
                </c:pt>
                <c:pt idx="19">
                  <c:v>0.87583779777978443</c:v>
                </c:pt>
                <c:pt idx="20">
                  <c:v>0.92583779777978226</c:v>
                </c:pt>
                <c:pt idx="21">
                  <c:v>0.97583779777978008</c:v>
                </c:pt>
                <c:pt idx="22">
                  <c:v>1.0258377977797779</c:v>
                </c:pt>
                <c:pt idx="23">
                  <c:v>1.0758377977797757</c:v>
                </c:pt>
                <c:pt idx="24">
                  <c:v>1.1258377977797736</c:v>
                </c:pt>
                <c:pt idx="25">
                  <c:v>1.1758377977797716</c:v>
                </c:pt>
                <c:pt idx="26">
                  <c:v>1.2258377977797692</c:v>
                </c:pt>
                <c:pt idx="27">
                  <c:v>1.2758377977797672</c:v>
                </c:pt>
                <c:pt idx="28">
                  <c:v>1.3258377977797648</c:v>
                </c:pt>
                <c:pt idx="29">
                  <c:v>1.3758377977797629</c:v>
                </c:pt>
                <c:pt idx="30">
                  <c:v>1.4258377977797605</c:v>
                </c:pt>
                <c:pt idx="31">
                  <c:v>1.4758377977797585</c:v>
                </c:pt>
                <c:pt idx="32">
                  <c:v>1.5258377977797561</c:v>
                </c:pt>
                <c:pt idx="33">
                  <c:v>1.575837797779754</c:v>
                </c:pt>
                <c:pt idx="34">
                  <c:v>1.6258377977797518</c:v>
                </c:pt>
                <c:pt idx="35">
                  <c:v>1.6758377977797496</c:v>
                </c:pt>
                <c:pt idx="36">
                  <c:v>1.7258377977797474</c:v>
                </c:pt>
                <c:pt idx="37">
                  <c:v>1.7758377977797453</c:v>
                </c:pt>
                <c:pt idx="38">
                  <c:v>1.8258377977797433</c:v>
                </c:pt>
                <c:pt idx="39">
                  <c:v>1.8758377977797411</c:v>
                </c:pt>
                <c:pt idx="40">
                  <c:v>1.925837797779739</c:v>
                </c:pt>
                <c:pt idx="41">
                  <c:v>1.9758377977797368</c:v>
                </c:pt>
                <c:pt idx="42">
                  <c:v>2.0258377977797348</c:v>
                </c:pt>
                <c:pt idx="43">
                  <c:v>2.0758377977797324</c:v>
                </c:pt>
                <c:pt idx="44">
                  <c:v>2.12583779777973</c:v>
                </c:pt>
                <c:pt idx="45">
                  <c:v>2.1758377977797281</c:v>
                </c:pt>
                <c:pt idx="46">
                  <c:v>2.2258377977797261</c:v>
                </c:pt>
                <c:pt idx="47">
                  <c:v>2.2758377977797237</c:v>
                </c:pt>
                <c:pt idx="48">
                  <c:v>2.3258377977797213</c:v>
                </c:pt>
                <c:pt idx="49">
                  <c:v>2.3758377977797194</c:v>
                </c:pt>
                <c:pt idx="50">
                  <c:v>2.4258377977797174</c:v>
                </c:pt>
                <c:pt idx="51">
                  <c:v>2.475837797779715</c:v>
                </c:pt>
                <c:pt idx="52">
                  <c:v>2.5258377977797126</c:v>
                </c:pt>
                <c:pt idx="53">
                  <c:v>2.5758377977797107</c:v>
                </c:pt>
                <c:pt idx="54">
                  <c:v>2.6258377977797083</c:v>
                </c:pt>
                <c:pt idx="55">
                  <c:v>2.6758377977797063</c:v>
                </c:pt>
                <c:pt idx="56">
                  <c:v>2.7258377977797039</c:v>
                </c:pt>
                <c:pt idx="57">
                  <c:v>2.775837797779702</c:v>
                </c:pt>
                <c:pt idx="58">
                  <c:v>2.8258377977796996</c:v>
                </c:pt>
                <c:pt idx="59">
                  <c:v>2.8758377977796976</c:v>
                </c:pt>
                <c:pt idx="60">
                  <c:v>2.9258377977796952</c:v>
                </c:pt>
                <c:pt idx="61">
                  <c:v>2.9758377977796933</c:v>
                </c:pt>
                <c:pt idx="62">
                  <c:v>3.0258377977796909</c:v>
                </c:pt>
                <c:pt idx="63">
                  <c:v>3.0758377977796889</c:v>
                </c:pt>
                <c:pt idx="64">
                  <c:v>3.125837797779687</c:v>
                </c:pt>
                <c:pt idx="65">
                  <c:v>3.1758377977796846</c:v>
                </c:pt>
                <c:pt idx="66">
                  <c:v>3.2258377977796826</c:v>
                </c:pt>
                <c:pt idx="67">
                  <c:v>3.2758377977796802</c:v>
                </c:pt>
                <c:pt idx="68">
                  <c:v>3.3258377977796783</c:v>
                </c:pt>
                <c:pt idx="69">
                  <c:v>3.3758377977796759</c:v>
                </c:pt>
                <c:pt idx="70">
                  <c:v>3.4258377977796739</c:v>
                </c:pt>
                <c:pt idx="71">
                  <c:v>3.4758377977796715</c:v>
                </c:pt>
                <c:pt idx="72">
                  <c:v>3.5258377977796695</c:v>
                </c:pt>
                <c:pt idx="73">
                  <c:v>3.5758377977796671</c:v>
                </c:pt>
                <c:pt idx="74">
                  <c:v>3.6258377977796652</c:v>
                </c:pt>
                <c:pt idx="75">
                  <c:v>3.6758377977796628</c:v>
                </c:pt>
                <c:pt idx="76">
                  <c:v>3.7258377977796608</c:v>
                </c:pt>
                <c:pt idx="77">
                  <c:v>3.7758377977796584</c:v>
                </c:pt>
                <c:pt idx="78">
                  <c:v>3.8258377977796565</c:v>
                </c:pt>
                <c:pt idx="79">
                  <c:v>3.8758377977796541</c:v>
                </c:pt>
                <c:pt idx="80">
                  <c:v>3.9258377977796521</c:v>
                </c:pt>
                <c:pt idx="81">
                  <c:v>3.9758377977796497</c:v>
                </c:pt>
                <c:pt idx="82">
                  <c:v>4.0258377977796478</c:v>
                </c:pt>
                <c:pt idx="83">
                  <c:v>4.0758377977796449</c:v>
                </c:pt>
                <c:pt idx="84">
                  <c:v>4.1258377977796439</c:v>
                </c:pt>
                <c:pt idx="85">
                  <c:v>4.175837797779641</c:v>
                </c:pt>
                <c:pt idx="86">
                  <c:v>4.2258377977796391</c:v>
                </c:pt>
                <c:pt idx="87">
                  <c:v>4.2758377977796371</c:v>
                </c:pt>
                <c:pt idx="88">
                  <c:v>4.3258377977796343</c:v>
                </c:pt>
                <c:pt idx="89">
                  <c:v>4.3758377977796323</c:v>
                </c:pt>
                <c:pt idx="90">
                  <c:v>4.4258377977796304</c:v>
                </c:pt>
                <c:pt idx="91">
                  <c:v>4.4758377977796275</c:v>
                </c:pt>
                <c:pt idx="92">
                  <c:v>4.5258377977796265</c:v>
                </c:pt>
                <c:pt idx="93">
                  <c:v>4.5758377977796236</c:v>
                </c:pt>
                <c:pt idx="94">
                  <c:v>4.6258377977796217</c:v>
                </c:pt>
                <c:pt idx="95">
                  <c:v>4.6758377977796197</c:v>
                </c:pt>
                <c:pt idx="96">
                  <c:v>4.7258377977796169</c:v>
                </c:pt>
                <c:pt idx="97">
                  <c:v>4.7758377977796149</c:v>
                </c:pt>
                <c:pt idx="98">
                  <c:v>4.825837797779613</c:v>
                </c:pt>
                <c:pt idx="99">
                  <c:v>4.875837797779611</c:v>
                </c:pt>
                <c:pt idx="100">
                  <c:v>4.9258377977796082</c:v>
                </c:pt>
                <c:pt idx="101">
                  <c:v>4.9758377977796062</c:v>
                </c:pt>
                <c:pt idx="102">
                  <c:v>5.0258377977796043</c:v>
                </c:pt>
                <c:pt idx="103">
                  <c:v>5.0758377977796023</c:v>
                </c:pt>
                <c:pt idx="104">
                  <c:v>5.1258377977795995</c:v>
                </c:pt>
                <c:pt idx="105">
                  <c:v>5.1758377977795975</c:v>
                </c:pt>
                <c:pt idx="106">
                  <c:v>5.2258377977795956</c:v>
                </c:pt>
                <c:pt idx="107">
                  <c:v>5.2758377977795936</c:v>
                </c:pt>
                <c:pt idx="108">
                  <c:v>5.3258377977795908</c:v>
                </c:pt>
                <c:pt idx="109">
                  <c:v>5.3758377977795888</c:v>
                </c:pt>
                <c:pt idx="110">
                  <c:v>5.4258377977795869</c:v>
                </c:pt>
                <c:pt idx="111">
                  <c:v>5.4758377977795849</c:v>
                </c:pt>
                <c:pt idx="112">
                  <c:v>5.5258377977795821</c:v>
                </c:pt>
                <c:pt idx="113">
                  <c:v>5.5758377977795801</c:v>
                </c:pt>
                <c:pt idx="114">
                  <c:v>5.6258377977795782</c:v>
                </c:pt>
                <c:pt idx="115">
                  <c:v>5.6758377977795762</c:v>
                </c:pt>
                <c:pt idx="116">
                  <c:v>5.7258377977795742</c:v>
                </c:pt>
                <c:pt idx="117">
                  <c:v>5.7758377977795714</c:v>
                </c:pt>
                <c:pt idx="118">
                  <c:v>5.8258377977795694</c:v>
                </c:pt>
                <c:pt idx="119">
                  <c:v>5.8758377977795675</c:v>
                </c:pt>
                <c:pt idx="120">
                  <c:v>5.9258377977795655</c:v>
                </c:pt>
                <c:pt idx="121">
                  <c:v>5.9758377977795627</c:v>
                </c:pt>
                <c:pt idx="122">
                  <c:v>6.0258377977795607</c:v>
                </c:pt>
                <c:pt idx="123">
                  <c:v>6.0758377977795588</c:v>
                </c:pt>
                <c:pt idx="124">
                  <c:v>6.1258377977795568</c:v>
                </c:pt>
                <c:pt idx="125">
                  <c:v>6.175837797779554</c:v>
                </c:pt>
                <c:pt idx="126">
                  <c:v>6.225837797779552</c:v>
                </c:pt>
                <c:pt idx="127">
                  <c:v>6.2758377977795501</c:v>
                </c:pt>
                <c:pt idx="128">
                  <c:v>6.3258377977795481</c:v>
                </c:pt>
                <c:pt idx="129">
                  <c:v>6.3758377977795453</c:v>
                </c:pt>
                <c:pt idx="130">
                  <c:v>6.4258377977795433</c:v>
                </c:pt>
                <c:pt idx="131">
                  <c:v>6.4758377977795414</c:v>
                </c:pt>
                <c:pt idx="132">
                  <c:v>6.5258377977795394</c:v>
                </c:pt>
                <c:pt idx="133">
                  <c:v>6.5758377977795366</c:v>
                </c:pt>
                <c:pt idx="134">
                  <c:v>6.6258377977795346</c:v>
                </c:pt>
                <c:pt idx="135">
                  <c:v>6.6758377977795327</c:v>
                </c:pt>
                <c:pt idx="136">
                  <c:v>6.7258377977795307</c:v>
                </c:pt>
                <c:pt idx="137">
                  <c:v>6.7758377977795279</c:v>
                </c:pt>
                <c:pt idx="138">
                  <c:v>6.8258377977795259</c:v>
                </c:pt>
                <c:pt idx="139">
                  <c:v>6.875837797779524</c:v>
                </c:pt>
                <c:pt idx="140">
                  <c:v>6.925837797779522</c:v>
                </c:pt>
                <c:pt idx="141">
                  <c:v>6.9758377977795192</c:v>
                </c:pt>
                <c:pt idx="142">
                  <c:v>7.0258377977795172</c:v>
                </c:pt>
                <c:pt idx="143">
                  <c:v>7.0758377977795153</c:v>
                </c:pt>
                <c:pt idx="144">
                  <c:v>7.1258377977795133</c:v>
                </c:pt>
                <c:pt idx="145">
                  <c:v>7.1758377977795105</c:v>
                </c:pt>
                <c:pt idx="146">
                  <c:v>7.2258377977795085</c:v>
                </c:pt>
                <c:pt idx="147">
                  <c:v>7.2758377977795066</c:v>
                </c:pt>
                <c:pt idx="148">
                  <c:v>7.3258377977795046</c:v>
                </c:pt>
                <c:pt idx="149">
                  <c:v>7.3758377977795018</c:v>
                </c:pt>
                <c:pt idx="150">
                  <c:v>7.4258377977794998</c:v>
                </c:pt>
                <c:pt idx="151">
                  <c:v>7.4758377977794979</c:v>
                </c:pt>
                <c:pt idx="152">
                  <c:v>7.5258377977794959</c:v>
                </c:pt>
                <c:pt idx="153">
                  <c:v>7.5758377977794931</c:v>
                </c:pt>
                <c:pt idx="154">
                  <c:v>7.6258377977794911</c:v>
                </c:pt>
                <c:pt idx="155">
                  <c:v>7.6758377977794892</c:v>
                </c:pt>
                <c:pt idx="156">
                  <c:v>7.7258377977794872</c:v>
                </c:pt>
                <c:pt idx="157">
                  <c:v>7.7758377977794844</c:v>
                </c:pt>
                <c:pt idx="158">
                  <c:v>7.8258377977794824</c:v>
                </c:pt>
                <c:pt idx="159">
                  <c:v>7.8758377977794805</c:v>
                </c:pt>
                <c:pt idx="160">
                  <c:v>7.9258377977794785</c:v>
                </c:pt>
                <c:pt idx="161">
                  <c:v>7.9758377977794757</c:v>
                </c:pt>
                <c:pt idx="162">
                  <c:v>8.0258377977794737</c:v>
                </c:pt>
                <c:pt idx="163">
                  <c:v>8.0758377977794709</c:v>
                </c:pt>
                <c:pt idx="164">
                  <c:v>8.1258377977794698</c:v>
                </c:pt>
                <c:pt idx="165">
                  <c:v>8.1758377977794687</c:v>
                </c:pt>
                <c:pt idx="166">
                  <c:v>8.2258377977794659</c:v>
                </c:pt>
                <c:pt idx="167">
                  <c:v>8.275837797779463</c:v>
                </c:pt>
                <c:pt idx="168">
                  <c:v>8.3258377977794602</c:v>
                </c:pt>
                <c:pt idx="169">
                  <c:v>8.3758377977794591</c:v>
                </c:pt>
                <c:pt idx="170">
                  <c:v>8.4258377977794563</c:v>
                </c:pt>
                <c:pt idx="171">
                  <c:v>8.4758377977794552</c:v>
                </c:pt>
                <c:pt idx="172">
                  <c:v>8.5258377977794524</c:v>
                </c:pt>
                <c:pt idx="173">
                  <c:v>8.5758377977794495</c:v>
                </c:pt>
                <c:pt idx="174">
                  <c:v>8.6258377977794467</c:v>
                </c:pt>
                <c:pt idx="175">
                  <c:v>8.6758377977794474</c:v>
                </c:pt>
                <c:pt idx="176">
                  <c:v>8.7258377977794446</c:v>
                </c:pt>
                <c:pt idx="177">
                  <c:v>8.7758377977794417</c:v>
                </c:pt>
                <c:pt idx="178">
                  <c:v>8.8258377977794389</c:v>
                </c:pt>
                <c:pt idx="179">
                  <c:v>8.875837797779436</c:v>
                </c:pt>
                <c:pt idx="180">
                  <c:v>8.9258377977794332</c:v>
                </c:pt>
                <c:pt idx="181">
                  <c:v>8.9758377977794339</c:v>
                </c:pt>
                <c:pt idx="182">
                  <c:v>9.0258377977794311</c:v>
                </c:pt>
                <c:pt idx="183">
                  <c:v>9.0758377977794282</c:v>
                </c:pt>
                <c:pt idx="184">
                  <c:v>9.1258377977794254</c:v>
                </c:pt>
                <c:pt idx="185">
                  <c:v>9.1758377977794225</c:v>
                </c:pt>
                <c:pt idx="186">
                  <c:v>9.2258377977794233</c:v>
                </c:pt>
                <c:pt idx="187">
                  <c:v>9.2758377977794204</c:v>
                </c:pt>
                <c:pt idx="188">
                  <c:v>9.3258377977794176</c:v>
                </c:pt>
                <c:pt idx="189">
                  <c:v>9.3758377977794147</c:v>
                </c:pt>
                <c:pt idx="190">
                  <c:v>9.4258377977794119</c:v>
                </c:pt>
                <c:pt idx="191">
                  <c:v>9.4758377977794126</c:v>
                </c:pt>
                <c:pt idx="192">
                  <c:v>9.5258377977794098</c:v>
                </c:pt>
                <c:pt idx="193">
                  <c:v>9.5758377977794069</c:v>
                </c:pt>
                <c:pt idx="194">
                  <c:v>9.6258377977794041</c:v>
                </c:pt>
                <c:pt idx="195">
                  <c:v>9.6758377977794012</c:v>
                </c:pt>
                <c:pt idx="196">
                  <c:v>9.7258377977793984</c:v>
                </c:pt>
                <c:pt idx="197">
                  <c:v>9.7758377977793991</c:v>
                </c:pt>
                <c:pt idx="198">
                  <c:v>9.8258377977793963</c:v>
                </c:pt>
                <c:pt idx="199">
                  <c:v>9.8758377977793934</c:v>
                </c:pt>
                <c:pt idx="200">
                  <c:v>9.9258377977793906</c:v>
                </c:pt>
                <c:pt idx="201">
                  <c:v>9.9758377977793877</c:v>
                </c:pt>
                <c:pt idx="202">
                  <c:v>10.025837797779388</c:v>
                </c:pt>
                <c:pt idx="203">
                  <c:v>10.075837797779386</c:v>
                </c:pt>
                <c:pt idx="204">
                  <c:v>10.125837797779383</c:v>
                </c:pt>
                <c:pt idx="205">
                  <c:v>10.17583779777938</c:v>
                </c:pt>
                <c:pt idx="206">
                  <c:v>10.225837797779377</c:v>
                </c:pt>
                <c:pt idx="207">
                  <c:v>10.275837797779378</c:v>
                </c:pt>
                <c:pt idx="208">
                  <c:v>10.325837797779375</c:v>
                </c:pt>
                <c:pt idx="209">
                  <c:v>10.375837797779372</c:v>
                </c:pt>
                <c:pt idx="210">
                  <c:v>10.425837797779369</c:v>
                </c:pt>
                <c:pt idx="211">
                  <c:v>10.475837797779366</c:v>
                </c:pt>
                <c:pt idx="212">
                  <c:v>10.525837797779364</c:v>
                </c:pt>
                <c:pt idx="213">
                  <c:v>10.575837797779364</c:v>
                </c:pt>
                <c:pt idx="214">
                  <c:v>10.625837797779361</c:v>
                </c:pt>
                <c:pt idx="215">
                  <c:v>10.675837797779359</c:v>
                </c:pt>
                <c:pt idx="216">
                  <c:v>10.725837797779356</c:v>
                </c:pt>
                <c:pt idx="217">
                  <c:v>10.775837797779353</c:v>
                </c:pt>
                <c:pt idx="218">
                  <c:v>10.825837797779354</c:v>
                </c:pt>
                <c:pt idx="219">
                  <c:v>10.875837797779351</c:v>
                </c:pt>
                <c:pt idx="220">
                  <c:v>10.925837797779348</c:v>
                </c:pt>
                <c:pt idx="221">
                  <c:v>10.975837797779345</c:v>
                </c:pt>
                <c:pt idx="222">
                  <c:v>11.025837797779342</c:v>
                </c:pt>
                <c:pt idx="223">
                  <c:v>11.075837797779343</c:v>
                </c:pt>
                <c:pt idx="224">
                  <c:v>11.12583779777934</c:v>
                </c:pt>
                <c:pt idx="225">
                  <c:v>11.175837797779337</c:v>
                </c:pt>
                <c:pt idx="226">
                  <c:v>11.225837797779334</c:v>
                </c:pt>
                <c:pt idx="227">
                  <c:v>11.275837797779332</c:v>
                </c:pt>
                <c:pt idx="228">
                  <c:v>11.325837797779332</c:v>
                </c:pt>
                <c:pt idx="229">
                  <c:v>11.375837797779329</c:v>
                </c:pt>
                <c:pt idx="230">
                  <c:v>11.425837797779327</c:v>
                </c:pt>
                <c:pt idx="231">
                  <c:v>11.475837797779324</c:v>
                </c:pt>
                <c:pt idx="232">
                  <c:v>11.525837797779321</c:v>
                </c:pt>
                <c:pt idx="233">
                  <c:v>11.575837797779318</c:v>
                </c:pt>
                <c:pt idx="234">
                  <c:v>11.625837797779319</c:v>
                </c:pt>
                <c:pt idx="235">
                  <c:v>11.675837797779316</c:v>
                </c:pt>
                <c:pt idx="236">
                  <c:v>11.725837797779313</c:v>
                </c:pt>
                <c:pt idx="237">
                  <c:v>11.77583779777931</c:v>
                </c:pt>
                <c:pt idx="238">
                  <c:v>11.825837797779307</c:v>
                </c:pt>
                <c:pt idx="239">
                  <c:v>11.875837797779308</c:v>
                </c:pt>
                <c:pt idx="240">
                  <c:v>11.925837797779305</c:v>
                </c:pt>
                <c:pt idx="241">
                  <c:v>11.975837797779302</c:v>
                </c:pt>
                <c:pt idx="242">
                  <c:v>12.0258377977793</c:v>
                </c:pt>
                <c:pt idx="243">
                  <c:v>12.075837797779297</c:v>
                </c:pt>
                <c:pt idx="244">
                  <c:v>12.125837797779297</c:v>
                </c:pt>
                <c:pt idx="245">
                  <c:v>12.175837797779295</c:v>
                </c:pt>
                <c:pt idx="246">
                  <c:v>12.225837797779292</c:v>
                </c:pt>
                <c:pt idx="247">
                  <c:v>12.275837797779289</c:v>
                </c:pt>
                <c:pt idx="248">
                  <c:v>12.325837797779286</c:v>
                </c:pt>
                <c:pt idx="249">
                  <c:v>12.375837797779283</c:v>
                </c:pt>
                <c:pt idx="250">
                  <c:v>12.425837797779284</c:v>
                </c:pt>
                <c:pt idx="251">
                  <c:v>12.475837797779281</c:v>
                </c:pt>
                <c:pt idx="252">
                  <c:v>12.525837797779278</c:v>
                </c:pt>
                <c:pt idx="253">
                  <c:v>12.575837797779275</c:v>
                </c:pt>
                <c:pt idx="254">
                  <c:v>12.625837797779273</c:v>
                </c:pt>
                <c:pt idx="255">
                  <c:v>12.675837797779273</c:v>
                </c:pt>
                <c:pt idx="256">
                  <c:v>12.72583779777927</c:v>
                </c:pt>
                <c:pt idx="257">
                  <c:v>12.775837797779268</c:v>
                </c:pt>
                <c:pt idx="258">
                  <c:v>12.825837797779265</c:v>
                </c:pt>
                <c:pt idx="259">
                  <c:v>12.875837797779262</c:v>
                </c:pt>
                <c:pt idx="260">
                  <c:v>12.925837797779263</c:v>
                </c:pt>
                <c:pt idx="261">
                  <c:v>12.97583779777926</c:v>
                </c:pt>
                <c:pt idx="262">
                  <c:v>13.025837797779257</c:v>
                </c:pt>
                <c:pt idx="263">
                  <c:v>13.075837797779254</c:v>
                </c:pt>
                <c:pt idx="264">
                  <c:v>13.125837797779251</c:v>
                </c:pt>
                <c:pt idx="265">
                  <c:v>13.175837797779248</c:v>
                </c:pt>
                <c:pt idx="266">
                  <c:v>13.225837797779249</c:v>
                </c:pt>
                <c:pt idx="267">
                  <c:v>13.275837797779246</c:v>
                </c:pt>
                <c:pt idx="268">
                  <c:v>13.325837797779243</c:v>
                </c:pt>
                <c:pt idx="269">
                  <c:v>13.375837797779241</c:v>
                </c:pt>
                <c:pt idx="270">
                  <c:v>13.425837797779238</c:v>
                </c:pt>
                <c:pt idx="271">
                  <c:v>13.475837797779239</c:v>
                </c:pt>
                <c:pt idx="272">
                  <c:v>13.525837797779236</c:v>
                </c:pt>
                <c:pt idx="273">
                  <c:v>13.575837797779233</c:v>
                </c:pt>
                <c:pt idx="274">
                  <c:v>13.62583779777923</c:v>
                </c:pt>
                <c:pt idx="275">
                  <c:v>13.675837797779227</c:v>
                </c:pt>
                <c:pt idx="276">
                  <c:v>13.725837797779228</c:v>
                </c:pt>
                <c:pt idx="277">
                  <c:v>13.775837797779225</c:v>
                </c:pt>
                <c:pt idx="278">
                  <c:v>13.825837797779222</c:v>
                </c:pt>
                <c:pt idx="279">
                  <c:v>13.875837797779219</c:v>
                </c:pt>
                <c:pt idx="280">
                  <c:v>13.925837797779216</c:v>
                </c:pt>
                <c:pt idx="281">
                  <c:v>13.975837797779217</c:v>
                </c:pt>
                <c:pt idx="282">
                  <c:v>14.025837797779214</c:v>
                </c:pt>
                <c:pt idx="283">
                  <c:v>14.075837797779212</c:v>
                </c:pt>
                <c:pt idx="284">
                  <c:v>14.125837797779209</c:v>
                </c:pt>
                <c:pt idx="285">
                  <c:v>14.175837797779206</c:v>
                </c:pt>
                <c:pt idx="286">
                  <c:v>14.225837797779203</c:v>
                </c:pt>
                <c:pt idx="287">
                  <c:v>14.275837797779204</c:v>
                </c:pt>
                <c:pt idx="288">
                  <c:v>14.325837797779201</c:v>
                </c:pt>
                <c:pt idx="289">
                  <c:v>14.375837797779198</c:v>
                </c:pt>
                <c:pt idx="290">
                  <c:v>14.425837797779195</c:v>
                </c:pt>
                <c:pt idx="291">
                  <c:v>14.475837797779192</c:v>
                </c:pt>
                <c:pt idx="292">
                  <c:v>14.525837797779193</c:v>
                </c:pt>
                <c:pt idx="293">
                  <c:v>14.57583779777919</c:v>
                </c:pt>
                <c:pt idx="294">
                  <c:v>14.625837797779187</c:v>
                </c:pt>
                <c:pt idx="295">
                  <c:v>14.675837797779185</c:v>
                </c:pt>
                <c:pt idx="296">
                  <c:v>14.725837797779182</c:v>
                </c:pt>
                <c:pt idx="297">
                  <c:v>14.775837797779182</c:v>
                </c:pt>
                <c:pt idx="298">
                  <c:v>14.82583779777918</c:v>
                </c:pt>
                <c:pt idx="299">
                  <c:v>14.875837797779177</c:v>
                </c:pt>
                <c:pt idx="300">
                  <c:v>14.925837797779174</c:v>
                </c:pt>
                <c:pt idx="301">
                  <c:v>14.975837797779171</c:v>
                </c:pt>
                <c:pt idx="302">
                  <c:v>15.025837797779168</c:v>
                </c:pt>
                <c:pt idx="303">
                  <c:v>15.075837797779169</c:v>
                </c:pt>
                <c:pt idx="304">
                  <c:v>15.125837797779166</c:v>
                </c:pt>
                <c:pt idx="305">
                  <c:v>15.175837797779163</c:v>
                </c:pt>
                <c:pt idx="306">
                  <c:v>15.22583779777916</c:v>
                </c:pt>
                <c:pt idx="307">
                  <c:v>15.275837797779158</c:v>
                </c:pt>
                <c:pt idx="308">
                  <c:v>15.325837797779158</c:v>
                </c:pt>
                <c:pt idx="309">
                  <c:v>15.375837797779155</c:v>
                </c:pt>
                <c:pt idx="310">
                  <c:v>15.425837797779153</c:v>
                </c:pt>
                <c:pt idx="311">
                  <c:v>15.47583779777915</c:v>
                </c:pt>
                <c:pt idx="312">
                  <c:v>15.525837797779147</c:v>
                </c:pt>
                <c:pt idx="313">
                  <c:v>15.575837797779148</c:v>
                </c:pt>
                <c:pt idx="314">
                  <c:v>15.625837797779145</c:v>
                </c:pt>
                <c:pt idx="315">
                  <c:v>15.675837797779142</c:v>
                </c:pt>
                <c:pt idx="316">
                  <c:v>15.725837797779139</c:v>
                </c:pt>
                <c:pt idx="317">
                  <c:v>15.77</c:v>
                </c:pt>
              </c:numCache>
            </c:numRef>
          </c:xVal>
          <c:yVal>
            <c:numRef>
              <c:f>'Astos Output'!$J$2:$J$319</c:f>
              <c:numCache>
                <c:formatCode>General</c:formatCode>
                <c:ptCount val="318"/>
                <c:pt idx="0">
                  <c:v>0</c:v>
                </c:pt>
                <c:pt idx="1">
                  <c:v>10.097889604135705</c:v>
                </c:pt>
                <c:pt idx="2">
                  <c:v>14.349217233466836</c:v>
                </c:pt>
                <c:pt idx="3">
                  <c:v>18.600576450482265</c:v>
                </c:pt>
                <c:pt idx="4">
                  <c:v>22.851979144887061</c:v>
                </c:pt>
                <c:pt idx="5">
                  <c:v>26.197024067256969</c:v>
                </c:pt>
                <c:pt idx="6">
                  <c:v>25.916480108544455</c:v>
                </c:pt>
                <c:pt idx="7">
                  <c:v>25.636000298796549</c:v>
                </c:pt>
                <c:pt idx="8">
                  <c:v>25.355583951128306</c:v>
                </c:pt>
                <c:pt idx="9">
                  <c:v>25.092930372192711</c:v>
                </c:pt>
                <c:pt idx="10">
                  <c:v>24.90113893229411</c:v>
                </c:pt>
                <c:pt idx="11">
                  <c:v>24.709409152694917</c:v>
                </c:pt>
                <c:pt idx="12">
                  <c:v>24.648690387623699</c:v>
                </c:pt>
                <c:pt idx="13">
                  <c:v>24.45704106090324</c:v>
                </c:pt>
                <c:pt idx="14">
                  <c:v>24.292969508618452</c:v>
                </c:pt>
                <c:pt idx="15">
                  <c:v>24.154690822762706</c:v>
                </c:pt>
                <c:pt idx="16">
                  <c:v>24.016471924747986</c:v>
                </c:pt>
                <c:pt idx="17">
                  <c:v>23.878312479168713</c:v>
                </c:pt>
                <c:pt idx="18">
                  <c:v>23.699259231048021</c:v>
                </c:pt>
                <c:pt idx="19">
                  <c:v>23.481967538742044</c:v>
                </c:pt>
                <c:pt idx="20">
                  <c:v>23.264733921570283</c:v>
                </c:pt>
                <c:pt idx="21">
                  <c:v>23.047557798956056</c:v>
                </c:pt>
                <c:pt idx="22">
                  <c:v>22.907306043024949</c:v>
                </c:pt>
                <c:pt idx="23">
                  <c:v>22.838993384555003</c:v>
                </c:pt>
                <c:pt idx="24">
                  <c:v>22.77073709454196</c:v>
                </c:pt>
                <c:pt idx="25">
                  <c:v>22.702536999055848</c:v>
                </c:pt>
                <c:pt idx="26">
                  <c:v>22.641885882385111</c:v>
                </c:pt>
                <c:pt idx="27">
                  <c:v>22.588297660917291</c:v>
                </c:pt>
                <c:pt idx="28">
                  <c:v>22.534765150261379</c:v>
                </c:pt>
                <c:pt idx="29">
                  <c:v>22.481288201454753</c:v>
                </c:pt>
                <c:pt idx="30">
                  <c:v>22.43264665464071</c:v>
                </c:pt>
                <c:pt idx="31">
                  <c:v>22.388530381083587</c:v>
                </c:pt>
                <c:pt idx="32">
                  <c:v>22.344469238060945</c:v>
                </c:pt>
                <c:pt idx="33">
                  <c:v>22.30046308672215</c:v>
                </c:pt>
                <c:pt idx="34">
                  <c:v>22.261162588338259</c:v>
                </c:pt>
                <c:pt idx="35">
                  <c:v>22.226266002048774</c:v>
                </c:pt>
                <c:pt idx="36">
                  <c:v>22.191424005825176</c:v>
                </c:pt>
                <c:pt idx="37">
                  <c:v>22.156636470612685</c:v>
                </c:pt>
                <c:pt idx="38">
                  <c:v>22.121903263385228</c:v>
                </c:pt>
                <c:pt idx="39">
                  <c:v>22.087224247226395</c:v>
                </c:pt>
                <c:pt idx="40">
                  <c:v>22.052599281406398</c:v>
                </c:pt>
                <c:pt idx="41">
                  <c:v>22.018028221485494</c:v>
                </c:pt>
                <c:pt idx="42">
                  <c:v>21.989143560118649</c:v>
                </c:pt>
                <c:pt idx="43">
                  <c:v>21.965579882300577</c:v>
                </c:pt>
                <c:pt idx="44">
                  <c:v>21.942069704419371</c:v>
                </c:pt>
                <c:pt idx="45">
                  <c:v>21.918612900384598</c:v>
                </c:pt>
                <c:pt idx="46">
                  <c:v>21.895209341091913</c:v>
                </c:pt>
                <c:pt idx="47">
                  <c:v>21.871858894577574</c:v>
                </c:pt>
                <c:pt idx="48">
                  <c:v>21.848561426168274</c:v>
                </c:pt>
                <c:pt idx="49">
                  <c:v>21.825316798610267</c:v>
                </c:pt>
                <c:pt idx="50">
                  <c:v>21.802124872189129</c:v>
                </c:pt>
                <c:pt idx="51">
                  <c:v>21.778985504801653</c:v>
                </c:pt>
                <c:pt idx="52">
                  <c:v>21.755898552011406</c:v>
                </c:pt>
                <c:pt idx="53">
                  <c:v>21.732863867057574</c:v>
                </c:pt>
                <c:pt idx="54">
                  <c:v>21.709881300985341</c:v>
                </c:pt>
                <c:pt idx="55">
                  <c:v>21.686950702586607</c:v>
                </c:pt>
                <c:pt idx="56">
                  <c:v>21.664071918131516</c:v>
                </c:pt>
                <c:pt idx="57">
                  <c:v>21.641244791192811</c:v>
                </c:pt>
                <c:pt idx="58">
                  <c:v>21.61846916245814</c:v>
                </c:pt>
                <c:pt idx="59">
                  <c:v>21.595744869509009</c:v>
                </c:pt>
                <c:pt idx="60">
                  <c:v>21.573071746593637</c:v>
                </c:pt>
                <c:pt idx="61">
                  <c:v>21.550449624398997</c:v>
                </c:pt>
                <c:pt idx="62">
                  <c:v>21.529480273514622</c:v>
                </c:pt>
                <c:pt idx="63">
                  <c:v>21.510059634711205</c:v>
                </c:pt>
                <c:pt idx="64">
                  <c:v>21.490689479368008</c:v>
                </c:pt>
                <c:pt idx="65">
                  <c:v>21.471369631389859</c:v>
                </c:pt>
                <c:pt idx="66">
                  <c:v>21.452099910476104</c:v>
                </c:pt>
                <c:pt idx="67">
                  <c:v>21.432880132188135</c:v>
                </c:pt>
                <c:pt idx="68">
                  <c:v>21.413710108097039</c:v>
                </c:pt>
                <c:pt idx="69">
                  <c:v>21.394589646012985</c:v>
                </c:pt>
                <c:pt idx="70">
                  <c:v>21.379394220484695</c:v>
                </c:pt>
                <c:pt idx="71">
                  <c:v>21.36787230496498</c:v>
                </c:pt>
                <c:pt idx="72">
                  <c:v>21.356399389715317</c:v>
                </c:pt>
                <c:pt idx="73">
                  <c:v>21.34497529341898</c:v>
                </c:pt>
                <c:pt idx="74">
                  <c:v>21.33359983274752</c:v>
                </c:pt>
                <c:pt idx="75">
                  <c:v>21.322272822463464</c:v>
                </c:pt>
                <c:pt idx="76">
                  <c:v>21.310994075795136</c:v>
                </c:pt>
                <c:pt idx="77">
                  <c:v>21.299763404579927</c:v>
                </c:pt>
                <c:pt idx="78">
                  <c:v>21.288580619205526</c:v>
                </c:pt>
                <c:pt idx="79">
                  <c:v>21.27744552839534</c:v>
                </c:pt>
                <c:pt idx="80">
                  <c:v>21.266357938894689</c:v>
                </c:pt>
                <c:pt idx="81">
                  <c:v>21.25531765504433</c:v>
                </c:pt>
                <c:pt idx="82">
                  <c:v>21.244505342940354</c:v>
                </c:pt>
                <c:pt idx="83">
                  <c:v>21.233909072139483</c:v>
                </c:pt>
                <c:pt idx="84">
                  <c:v>21.223359501049444</c:v>
                </c:pt>
                <c:pt idx="85">
                  <c:v>21.212856402729994</c:v>
                </c:pt>
                <c:pt idx="86">
                  <c:v>21.202399535908601</c:v>
                </c:pt>
                <c:pt idx="87">
                  <c:v>21.191988654043215</c:v>
                </c:pt>
                <c:pt idx="88">
                  <c:v>21.181623505668767</c:v>
                </c:pt>
                <c:pt idx="89">
                  <c:v>21.171303834805855</c:v>
                </c:pt>
                <c:pt idx="90">
                  <c:v>21.161029381484312</c:v>
                </c:pt>
                <c:pt idx="91">
                  <c:v>21.150799882328545</c:v>
                </c:pt>
                <c:pt idx="92">
                  <c:v>21.140615071112691</c:v>
                </c:pt>
                <c:pt idx="93">
                  <c:v>21.130474679216487</c:v>
                </c:pt>
                <c:pt idx="94">
                  <c:v>21.120378434634372</c:v>
                </c:pt>
                <c:pt idx="95">
                  <c:v>21.110326031742037</c:v>
                </c:pt>
                <c:pt idx="96">
                  <c:v>21.10031712837139</c:v>
                </c:pt>
                <c:pt idx="97">
                  <c:v>21.090351375984149</c:v>
                </c:pt>
                <c:pt idx="98">
                  <c:v>21.080428420700454</c:v>
                </c:pt>
                <c:pt idx="99">
                  <c:v>21.070547902768901</c:v>
                </c:pt>
                <c:pt idx="100">
                  <c:v>21.060709456103311</c:v>
                </c:pt>
                <c:pt idx="101">
                  <c:v>21.050912707996684</c:v>
                </c:pt>
                <c:pt idx="102">
                  <c:v>21.042035764316228</c:v>
                </c:pt>
                <c:pt idx="103">
                  <c:v>21.034021271645951</c:v>
                </c:pt>
                <c:pt idx="104">
                  <c:v>21.026047330950714</c:v>
                </c:pt>
                <c:pt idx="105">
                  <c:v>21.018113559306681</c:v>
                </c:pt>
                <c:pt idx="106">
                  <c:v>21.0102195840789</c:v>
                </c:pt>
                <c:pt idx="107">
                  <c:v>21.002365075356085</c:v>
                </c:pt>
                <c:pt idx="108">
                  <c:v>20.994549710880133</c:v>
                </c:pt>
                <c:pt idx="109">
                  <c:v>20.986773166782427</c:v>
                </c:pt>
                <c:pt idx="110">
                  <c:v>20.97903511742766</c:v>
                </c:pt>
                <c:pt idx="111">
                  <c:v>20.971335235018255</c:v>
                </c:pt>
                <c:pt idx="112">
                  <c:v>20.963673189063456</c:v>
                </c:pt>
                <c:pt idx="113">
                  <c:v>20.956048645857077</c:v>
                </c:pt>
                <c:pt idx="114">
                  <c:v>20.948461268107078</c:v>
                </c:pt>
                <c:pt idx="115">
                  <c:v>20.940910716067236</c:v>
                </c:pt>
                <c:pt idx="116">
                  <c:v>20.933396671048676</c:v>
                </c:pt>
                <c:pt idx="117">
                  <c:v>20.925918834360751</c:v>
                </c:pt>
                <c:pt idx="118">
                  <c:v>20.918476906673369</c:v>
                </c:pt>
                <c:pt idx="119">
                  <c:v>20.911070587787552</c:v>
                </c:pt>
                <c:pt idx="120">
                  <c:v>20.903699577070533</c:v>
                </c:pt>
                <c:pt idx="121">
                  <c:v>20.896363573629756</c:v>
                </c:pt>
                <c:pt idx="122">
                  <c:v>20.889398167600913</c:v>
                </c:pt>
                <c:pt idx="123">
                  <c:v>20.882781275223493</c:v>
                </c:pt>
                <c:pt idx="124">
                  <c:v>20.876198486533312</c:v>
                </c:pt>
                <c:pt idx="125">
                  <c:v>20.869649498543009</c:v>
                </c:pt>
                <c:pt idx="126">
                  <c:v>20.863134006410984</c:v>
                </c:pt>
                <c:pt idx="127">
                  <c:v>20.856651703828142</c:v>
                </c:pt>
                <c:pt idx="128">
                  <c:v>20.850202283100799</c:v>
                </c:pt>
                <c:pt idx="129">
                  <c:v>20.843785435482527</c:v>
                </c:pt>
                <c:pt idx="130">
                  <c:v>20.837400851671255</c:v>
                </c:pt>
                <c:pt idx="131">
                  <c:v>20.831048222158337</c:v>
                </c:pt>
                <c:pt idx="132">
                  <c:v>20.824727237322669</c:v>
                </c:pt>
                <c:pt idx="133">
                  <c:v>20.818437587262036</c:v>
                </c:pt>
                <c:pt idx="134">
                  <c:v>20.812178961444921</c:v>
                </c:pt>
                <c:pt idx="135">
                  <c:v>20.805951048331547</c:v>
                </c:pt>
                <c:pt idx="136">
                  <c:v>20.799753535118978</c:v>
                </c:pt>
                <c:pt idx="137">
                  <c:v>20.793586107712819</c:v>
                </c:pt>
                <c:pt idx="138">
                  <c:v>20.787448450930825</c:v>
                </c:pt>
                <c:pt idx="139">
                  <c:v>20.781340248879555</c:v>
                </c:pt>
                <c:pt idx="140">
                  <c:v>20.775261185346316</c:v>
                </c:pt>
                <c:pt idx="141">
                  <c:v>20.769210944076253</c:v>
                </c:pt>
                <c:pt idx="142">
                  <c:v>20.763447586854706</c:v>
                </c:pt>
                <c:pt idx="143">
                  <c:v>20.757954042165373</c:v>
                </c:pt>
                <c:pt idx="144">
                  <c:v>20.752488372749092</c:v>
                </c:pt>
                <c:pt idx="145">
                  <c:v>20.747050262734181</c:v>
                </c:pt>
                <c:pt idx="146">
                  <c:v>20.741639395453042</c:v>
                </c:pt>
                <c:pt idx="147">
                  <c:v>20.736255453496589</c:v>
                </c:pt>
                <c:pt idx="148">
                  <c:v>20.730898118942168</c:v>
                </c:pt>
                <c:pt idx="149">
                  <c:v>20.725567073660116</c:v>
                </c:pt>
                <c:pt idx="150">
                  <c:v>20.720261999567118</c:v>
                </c:pt>
                <c:pt idx="151">
                  <c:v>20.714982578745627</c:v>
                </c:pt>
                <c:pt idx="152">
                  <c:v>20.709728493385246</c:v>
                </c:pt>
                <c:pt idx="153">
                  <c:v>20.704499425608695</c:v>
                </c:pt>
                <c:pt idx="154">
                  <c:v>20.6992950572795</c:v>
                </c:pt>
                <c:pt idx="155">
                  <c:v>20.694115069893428</c:v>
                </c:pt>
                <c:pt idx="156">
                  <c:v>20.688959144618948</c:v>
                </c:pt>
                <c:pt idx="157">
                  <c:v>20.683826962466963</c:v>
                </c:pt>
                <c:pt idx="158">
                  <c:v>20.678718205418701</c:v>
                </c:pt>
                <c:pt idx="159">
                  <c:v>20.673632573905152</c:v>
                </c:pt>
                <c:pt idx="160">
                  <c:v>20.668569785736114</c:v>
                </c:pt>
                <c:pt idx="161">
                  <c:v>20.663529559936261</c:v>
                </c:pt>
                <c:pt idx="162">
                  <c:v>20.658563291583992</c:v>
                </c:pt>
                <c:pt idx="163">
                  <c:v>20.653667349434837</c:v>
                </c:pt>
                <c:pt idx="164">
                  <c:v>20.648793129454067</c:v>
                </c:pt>
                <c:pt idx="165">
                  <c:v>20.643940352351052</c:v>
                </c:pt>
                <c:pt idx="166">
                  <c:v>20.639108739304866</c:v>
                </c:pt>
                <c:pt idx="167">
                  <c:v>20.63429801210032</c:v>
                </c:pt>
                <c:pt idx="168">
                  <c:v>20.62950789321312</c:v>
                </c:pt>
                <c:pt idx="169">
                  <c:v>20.624738105813087</c:v>
                </c:pt>
                <c:pt idx="170">
                  <c:v>20.619988373696213</c:v>
                </c:pt>
                <c:pt idx="171">
                  <c:v>20.615258421201094</c:v>
                </c:pt>
                <c:pt idx="172">
                  <c:v>20.610547973153899</c:v>
                </c:pt>
                <c:pt idx="173">
                  <c:v>20.605856754884325</c:v>
                </c:pt>
                <c:pt idx="174">
                  <c:v>20.601184492294269</c:v>
                </c:pt>
                <c:pt idx="175">
                  <c:v>20.596530911951877</c:v>
                </c:pt>
                <c:pt idx="176">
                  <c:v>20.591895741165253</c:v>
                </c:pt>
                <c:pt idx="177">
                  <c:v>20.587278708009514</c:v>
                </c:pt>
                <c:pt idx="178">
                  <c:v>20.582679541296311</c:v>
                </c:pt>
                <c:pt idx="179">
                  <c:v>20.578097970527136</c:v>
                </c:pt>
                <c:pt idx="180">
                  <c:v>20.573533725856954</c:v>
                </c:pt>
                <c:pt idx="181">
                  <c:v>20.568986538080985</c:v>
                </c:pt>
                <c:pt idx="182">
                  <c:v>20.564352787477684</c:v>
                </c:pt>
                <c:pt idx="183">
                  <c:v>20.559638908343672</c:v>
                </c:pt>
                <c:pt idx="184">
                  <c:v>20.554941281919643</c:v>
                </c:pt>
                <c:pt idx="185">
                  <c:v>20.550259641457487</c:v>
                </c:pt>
                <c:pt idx="186">
                  <c:v>20.545593721028059</c:v>
                </c:pt>
                <c:pt idx="187">
                  <c:v>20.540943255501368</c:v>
                </c:pt>
                <c:pt idx="188">
                  <c:v>20.536307980516852</c:v>
                </c:pt>
                <c:pt idx="189">
                  <c:v>20.531687632479315</c:v>
                </c:pt>
                <c:pt idx="190">
                  <c:v>20.527081948576985</c:v>
                </c:pt>
                <c:pt idx="191">
                  <c:v>20.522490666815166</c:v>
                </c:pt>
                <c:pt idx="192">
                  <c:v>20.517913526058432</c:v>
                </c:pt>
                <c:pt idx="193">
                  <c:v>20.513350266047805</c:v>
                </c:pt>
                <c:pt idx="194">
                  <c:v>20.50880062740314</c:v>
                </c:pt>
                <c:pt idx="195">
                  <c:v>20.504264351609397</c:v>
                </c:pt>
                <c:pt idx="196">
                  <c:v>20.499741181003881</c:v>
                </c:pt>
                <c:pt idx="197">
                  <c:v>20.495230858768657</c:v>
                </c:pt>
                <c:pt idx="198">
                  <c:v>20.49073312894328</c:v>
                </c:pt>
                <c:pt idx="199">
                  <c:v>20.486247736445925</c:v>
                </c:pt>
                <c:pt idx="200">
                  <c:v>20.481774427097072</c:v>
                </c:pt>
                <c:pt idx="201">
                  <c:v>20.477312947635582</c:v>
                </c:pt>
                <c:pt idx="202">
                  <c:v>20.472733856714459</c:v>
                </c:pt>
                <c:pt idx="203">
                  <c:v>20.468045280503311</c:v>
                </c:pt>
                <c:pt idx="204">
                  <c:v>20.463367778766408</c:v>
                </c:pt>
                <c:pt idx="205">
                  <c:v>20.45870110115391</c:v>
                </c:pt>
                <c:pt idx="206">
                  <c:v>20.454044998232664</c:v>
                </c:pt>
                <c:pt idx="207">
                  <c:v>20.449399221498652</c:v>
                </c:pt>
                <c:pt idx="208">
                  <c:v>20.444763523394794</c:v>
                </c:pt>
                <c:pt idx="209">
                  <c:v>20.440137657320452</c:v>
                </c:pt>
                <c:pt idx="210">
                  <c:v>20.435521377626472</c:v>
                </c:pt>
                <c:pt idx="211">
                  <c:v>20.430914436371982</c:v>
                </c:pt>
                <c:pt idx="212">
                  <c:v>20.426316575061225</c:v>
                </c:pt>
                <c:pt idx="213">
                  <c:v>20.421727533574924</c:v>
                </c:pt>
                <c:pt idx="214">
                  <c:v>20.417147052713581</c:v>
                </c:pt>
                <c:pt idx="215">
                  <c:v>20.412574874208321</c:v>
                </c:pt>
                <c:pt idx="216">
                  <c:v>20.408010740732063</c:v>
                </c:pt>
                <c:pt idx="217">
                  <c:v>20.403454395907232</c:v>
                </c:pt>
                <c:pt idx="218">
                  <c:v>20.398905584306469</c:v>
                </c:pt>
                <c:pt idx="219">
                  <c:v>20.394364051451451</c:v>
                </c:pt>
                <c:pt idx="220">
                  <c:v>20.38982954381283</c:v>
                </c:pt>
                <c:pt idx="221">
                  <c:v>20.385301808812478</c:v>
                </c:pt>
                <c:pt idx="222">
                  <c:v>20.380625568022673</c:v>
                </c:pt>
                <c:pt idx="223">
                  <c:v>20.37581062391143</c:v>
                </c:pt>
                <c:pt idx="224">
                  <c:v>20.371001699153787</c:v>
                </c:pt>
                <c:pt idx="225">
                  <c:v>20.366198544178392</c:v>
                </c:pt>
                <c:pt idx="226">
                  <c:v>20.361400910397595</c:v>
                </c:pt>
                <c:pt idx="227">
                  <c:v>20.356608550207621</c:v>
                </c:pt>
                <c:pt idx="228">
                  <c:v>20.351821216987496</c:v>
                </c:pt>
                <c:pt idx="229">
                  <c:v>20.347038665098932</c:v>
                </c:pt>
                <c:pt idx="230">
                  <c:v>20.342260649892744</c:v>
                </c:pt>
                <c:pt idx="231">
                  <c:v>20.337486927710543</c:v>
                </c:pt>
                <c:pt idx="232">
                  <c:v>20.332717255887022</c:v>
                </c:pt>
                <c:pt idx="233">
                  <c:v>20.327951392751142</c:v>
                </c:pt>
                <c:pt idx="234">
                  <c:v>20.323189097625043</c:v>
                </c:pt>
                <c:pt idx="235">
                  <c:v>20.318430130824105</c:v>
                </c:pt>
                <c:pt idx="236">
                  <c:v>20.313674253655083</c:v>
                </c:pt>
                <c:pt idx="237">
                  <c:v>20.308921228414512</c:v>
                </c:pt>
                <c:pt idx="238">
                  <c:v>20.304170818394883</c:v>
                </c:pt>
                <c:pt idx="239">
                  <c:v>20.299422787881536</c:v>
                </c:pt>
                <c:pt idx="240">
                  <c:v>20.294676902153807</c:v>
                </c:pt>
                <c:pt idx="241">
                  <c:v>20.289932927482816</c:v>
                </c:pt>
                <c:pt idx="242">
                  <c:v>20.284828901917901</c:v>
                </c:pt>
                <c:pt idx="243">
                  <c:v>20.279388051031056</c:v>
                </c:pt>
                <c:pt idx="244">
                  <c:v>20.27394841295974</c:v>
                </c:pt>
                <c:pt idx="245">
                  <c:v>20.268509755986724</c:v>
                </c:pt>
                <c:pt idx="246">
                  <c:v>20.263071849409513</c:v>
                </c:pt>
                <c:pt idx="247">
                  <c:v>20.257634463535485</c:v>
                </c:pt>
                <c:pt idx="248">
                  <c:v>20.25219736968603</c:v>
                </c:pt>
                <c:pt idx="249">
                  <c:v>20.24676034018805</c:v>
                </c:pt>
                <c:pt idx="250">
                  <c:v>20.241323148374445</c:v>
                </c:pt>
                <c:pt idx="251">
                  <c:v>20.235885568580759</c:v>
                </c:pt>
                <c:pt idx="252">
                  <c:v>20.230447376142994</c:v>
                </c:pt>
                <c:pt idx="253">
                  <c:v>20.225008347393938</c:v>
                </c:pt>
                <c:pt idx="254">
                  <c:v>20.219568259662697</c:v>
                </c:pt>
                <c:pt idx="255">
                  <c:v>20.21412689126894</c:v>
                </c:pt>
                <c:pt idx="256">
                  <c:v>20.208684021525873</c:v>
                </c:pt>
                <c:pt idx="257">
                  <c:v>20.20323943072782</c:v>
                </c:pt>
                <c:pt idx="258">
                  <c:v>20.197792900154361</c:v>
                </c:pt>
                <c:pt idx="259">
                  <c:v>20.192344212063958</c:v>
                </c:pt>
                <c:pt idx="260">
                  <c:v>20.186893149687897</c:v>
                </c:pt>
                <c:pt idx="261">
                  <c:v>20.18143949722959</c:v>
                </c:pt>
                <c:pt idx="262">
                  <c:v>20.175802175253693</c:v>
                </c:pt>
                <c:pt idx="263">
                  <c:v>20.169992698569722</c:v>
                </c:pt>
                <c:pt idx="264">
                  <c:v>20.164179988749105</c:v>
                </c:pt>
                <c:pt idx="265">
                  <c:v>20.15836383289837</c:v>
                </c:pt>
                <c:pt idx="266">
                  <c:v>20.152544019089156</c:v>
                </c:pt>
                <c:pt idx="267">
                  <c:v>20.146720336352235</c:v>
                </c:pt>
                <c:pt idx="268">
                  <c:v>20.140892574675274</c:v>
                </c:pt>
                <c:pt idx="269">
                  <c:v>20.135060524994483</c:v>
                </c:pt>
                <c:pt idx="270">
                  <c:v>20.129223979193863</c:v>
                </c:pt>
                <c:pt idx="271">
                  <c:v>20.123382730096552</c:v>
                </c:pt>
                <c:pt idx="272">
                  <c:v>20.117536571461258</c:v>
                </c:pt>
                <c:pt idx="273">
                  <c:v>20.111685297978465</c:v>
                </c:pt>
                <c:pt idx="274">
                  <c:v>20.105828705262265</c:v>
                </c:pt>
                <c:pt idx="275">
                  <c:v>20.099966589845216</c:v>
                </c:pt>
                <c:pt idx="276">
                  <c:v>20.094098749174563</c:v>
                </c:pt>
                <c:pt idx="277">
                  <c:v>20.088224981605116</c:v>
                </c:pt>
                <c:pt idx="278">
                  <c:v>20.082345086393595</c:v>
                </c:pt>
                <c:pt idx="279">
                  <c:v>20.076458863693173</c:v>
                </c:pt>
                <c:pt idx="280">
                  <c:v>20.070566114547926</c:v>
                </c:pt>
                <c:pt idx="281">
                  <c:v>20.064666640885118</c:v>
                </c:pt>
                <c:pt idx="282">
                  <c:v>20.058631056506368</c:v>
                </c:pt>
                <c:pt idx="283">
                  <c:v>20.052467542724475</c:v>
                </c:pt>
                <c:pt idx="284">
                  <c:v>20.046296714445862</c:v>
                </c:pt>
                <c:pt idx="285">
                  <c:v>20.040118376423482</c:v>
                </c:pt>
                <c:pt idx="286">
                  <c:v>20.033932334270187</c:v>
                </c:pt>
                <c:pt idx="287">
                  <c:v>20.027738394457732</c:v>
                </c:pt>
                <c:pt idx="288">
                  <c:v>20.021536364305515</c:v>
                </c:pt>
                <c:pt idx="289">
                  <c:v>20.015326051975247</c:v>
                </c:pt>
                <c:pt idx="290">
                  <c:v>20.009107266464962</c:v>
                </c:pt>
                <c:pt idx="291">
                  <c:v>20.002879817599521</c:v>
                </c:pt>
                <c:pt idx="292">
                  <c:v>19.99664351602684</c:v>
                </c:pt>
                <c:pt idx="293">
                  <c:v>19.990398173206422</c:v>
                </c:pt>
                <c:pt idx="294">
                  <c:v>19.984143601406384</c:v>
                </c:pt>
                <c:pt idx="295">
                  <c:v>19.977879613692902</c:v>
                </c:pt>
                <c:pt idx="296">
                  <c:v>19.971606023925435</c:v>
                </c:pt>
                <c:pt idx="297">
                  <c:v>19.965322646719819</c:v>
                </c:pt>
                <c:pt idx="298">
                  <c:v>19.959029289485201</c:v>
                </c:pt>
                <c:pt idx="299">
                  <c:v>19.952725741279011</c:v>
                </c:pt>
                <c:pt idx="300">
                  <c:v>19.946411789278248</c:v>
                </c:pt>
                <c:pt idx="301">
                  <c:v>19.940087221608724</c:v>
                </c:pt>
                <c:pt idx="302">
                  <c:v>19.233433338380092</c:v>
                </c:pt>
                <c:pt idx="303">
                  <c:v>17.871864192922335</c:v>
                </c:pt>
                <c:pt idx="304">
                  <c:v>16.510278586926997</c:v>
                </c:pt>
                <c:pt idx="305">
                  <c:v>15.148672948730473</c:v>
                </c:pt>
                <c:pt idx="306">
                  <c:v>13.787043769331966</c:v>
                </c:pt>
                <c:pt idx="307">
                  <c:v>12.425387602054919</c:v>
                </c:pt>
                <c:pt idx="308">
                  <c:v>11.063701062126279</c:v>
                </c:pt>
                <c:pt idx="309">
                  <c:v>9.7019808262021616</c:v>
                </c:pt>
                <c:pt idx="310">
                  <c:v>8.3402236318236582</c:v>
                </c:pt>
                <c:pt idx="311">
                  <c:v>6.9784262768117467</c:v>
                </c:pt>
                <c:pt idx="312">
                  <c:v>5.6165856185978029</c:v>
                </c:pt>
                <c:pt idx="313">
                  <c:v>4.2546985734943066</c:v>
                </c:pt>
                <c:pt idx="314">
                  <c:v>2.8927621159042176</c:v>
                </c:pt>
                <c:pt idx="315">
                  <c:v>1.5307732774678831</c:v>
                </c:pt>
                <c:pt idx="316">
                  <c:v>0.16872914615192008</c:v>
                </c:pt>
                <c:pt idx="317">
                  <c:v>0</c:v>
                </c:pt>
              </c:numCache>
            </c:numRef>
          </c:yVal>
          <c:smooth val="0"/>
        </c:ser>
        <c:ser>
          <c:idx val="1"/>
          <c:order val="1"/>
          <c:tx>
            <c:v>Vacuum Thrust (Astos)</c:v>
          </c:tx>
          <c:spPr>
            <a:ln>
              <a:prstDash val="dash"/>
            </a:ln>
          </c:spPr>
          <c:marker>
            <c:symbol val="none"/>
          </c:marker>
          <c:xVal>
            <c:numRef>
              <c:f>'Astos Output'!$A$2:$A$319</c:f>
              <c:numCache>
                <c:formatCode>General</c:formatCode>
                <c:ptCount val="318"/>
                <c:pt idx="0">
                  <c:v>0</c:v>
                </c:pt>
                <c:pt idx="1">
                  <c:v>0.01</c:v>
                </c:pt>
                <c:pt idx="2">
                  <c:v>0.06</c:v>
                </c:pt>
                <c:pt idx="3">
                  <c:v>0.10999999999999999</c:v>
                </c:pt>
                <c:pt idx="4">
                  <c:v>0.16</c:v>
                </c:pt>
                <c:pt idx="5">
                  <c:v>0.21</c:v>
                </c:pt>
                <c:pt idx="6">
                  <c:v>0.25999999999999995</c:v>
                </c:pt>
                <c:pt idx="7">
                  <c:v>0.31</c:v>
                </c:pt>
                <c:pt idx="8">
                  <c:v>0.36</c:v>
                </c:pt>
                <c:pt idx="9">
                  <c:v>0.41</c:v>
                </c:pt>
                <c:pt idx="10">
                  <c:v>0.45999999999999996</c:v>
                </c:pt>
                <c:pt idx="11">
                  <c:v>0.5099999999999999</c:v>
                </c:pt>
                <c:pt idx="12">
                  <c:v>0.52583779777979966</c:v>
                </c:pt>
                <c:pt idx="13">
                  <c:v>0.57583779777979749</c:v>
                </c:pt>
                <c:pt idx="14">
                  <c:v>0.62583779777979531</c:v>
                </c:pt>
                <c:pt idx="15">
                  <c:v>0.67583779777979314</c:v>
                </c:pt>
                <c:pt idx="16">
                  <c:v>0.72583779777979096</c:v>
                </c:pt>
                <c:pt idx="17">
                  <c:v>0.77583779777978878</c:v>
                </c:pt>
                <c:pt idx="18">
                  <c:v>0.82583779777978661</c:v>
                </c:pt>
                <c:pt idx="19">
                  <c:v>0.87583779777978443</c:v>
                </c:pt>
                <c:pt idx="20">
                  <c:v>0.92583779777978226</c:v>
                </c:pt>
                <c:pt idx="21">
                  <c:v>0.97583779777978008</c:v>
                </c:pt>
                <c:pt idx="22">
                  <c:v>1.0258377977797779</c:v>
                </c:pt>
                <c:pt idx="23">
                  <c:v>1.0758377977797757</c:v>
                </c:pt>
                <c:pt idx="24">
                  <c:v>1.1258377977797736</c:v>
                </c:pt>
                <c:pt idx="25">
                  <c:v>1.1758377977797716</c:v>
                </c:pt>
                <c:pt idx="26">
                  <c:v>1.2258377977797692</c:v>
                </c:pt>
                <c:pt idx="27">
                  <c:v>1.2758377977797672</c:v>
                </c:pt>
                <c:pt idx="28">
                  <c:v>1.3258377977797648</c:v>
                </c:pt>
                <c:pt idx="29">
                  <c:v>1.3758377977797629</c:v>
                </c:pt>
                <c:pt idx="30">
                  <c:v>1.4258377977797605</c:v>
                </c:pt>
                <c:pt idx="31">
                  <c:v>1.4758377977797585</c:v>
                </c:pt>
                <c:pt idx="32">
                  <c:v>1.5258377977797561</c:v>
                </c:pt>
                <c:pt idx="33">
                  <c:v>1.575837797779754</c:v>
                </c:pt>
                <c:pt idx="34">
                  <c:v>1.6258377977797518</c:v>
                </c:pt>
                <c:pt idx="35">
                  <c:v>1.6758377977797496</c:v>
                </c:pt>
                <c:pt idx="36">
                  <c:v>1.7258377977797474</c:v>
                </c:pt>
                <c:pt idx="37">
                  <c:v>1.7758377977797453</c:v>
                </c:pt>
                <c:pt idx="38">
                  <c:v>1.8258377977797433</c:v>
                </c:pt>
                <c:pt idx="39">
                  <c:v>1.8758377977797411</c:v>
                </c:pt>
                <c:pt idx="40">
                  <c:v>1.925837797779739</c:v>
                </c:pt>
                <c:pt idx="41">
                  <c:v>1.9758377977797368</c:v>
                </c:pt>
                <c:pt idx="42">
                  <c:v>2.0258377977797348</c:v>
                </c:pt>
                <c:pt idx="43">
                  <c:v>2.0758377977797324</c:v>
                </c:pt>
                <c:pt idx="44">
                  <c:v>2.12583779777973</c:v>
                </c:pt>
                <c:pt idx="45">
                  <c:v>2.1758377977797281</c:v>
                </c:pt>
                <c:pt idx="46">
                  <c:v>2.2258377977797261</c:v>
                </c:pt>
                <c:pt idx="47">
                  <c:v>2.2758377977797237</c:v>
                </c:pt>
                <c:pt idx="48">
                  <c:v>2.3258377977797213</c:v>
                </c:pt>
                <c:pt idx="49">
                  <c:v>2.3758377977797194</c:v>
                </c:pt>
                <c:pt idx="50">
                  <c:v>2.4258377977797174</c:v>
                </c:pt>
                <c:pt idx="51">
                  <c:v>2.475837797779715</c:v>
                </c:pt>
                <c:pt idx="52">
                  <c:v>2.5258377977797126</c:v>
                </c:pt>
                <c:pt idx="53">
                  <c:v>2.5758377977797107</c:v>
                </c:pt>
                <c:pt idx="54">
                  <c:v>2.6258377977797083</c:v>
                </c:pt>
                <c:pt idx="55">
                  <c:v>2.6758377977797063</c:v>
                </c:pt>
                <c:pt idx="56">
                  <c:v>2.7258377977797039</c:v>
                </c:pt>
                <c:pt idx="57">
                  <c:v>2.775837797779702</c:v>
                </c:pt>
                <c:pt idx="58">
                  <c:v>2.8258377977796996</c:v>
                </c:pt>
                <c:pt idx="59">
                  <c:v>2.8758377977796976</c:v>
                </c:pt>
                <c:pt idx="60">
                  <c:v>2.9258377977796952</c:v>
                </c:pt>
                <c:pt idx="61">
                  <c:v>2.9758377977796933</c:v>
                </c:pt>
                <c:pt idx="62">
                  <c:v>3.0258377977796909</c:v>
                </c:pt>
                <c:pt idx="63">
                  <c:v>3.0758377977796889</c:v>
                </c:pt>
                <c:pt idx="64">
                  <c:v>3.125837797779687</c:v>
                </c:pt>
                <c:pt idx="65">
                  <c:v>3.1758377977796846</c:v>
                </c:pt>
                <c:pt idx="66">
                  <c:v>3.2258377977796826</c:v>
                </c:pt>
                <c:pt idx="67">
                  <c:v>3.2758377977796802</c:v>
                </c:pt>
                <c:pt idx="68">
                  <c:v>3.3258377977796783</c:v>
                </c:pt>
                <c:pt idx="69">
                  <c:v>3.3758377977796759</c:v>
                </c:pt>
                <c:pt idx="70">
                  <c:v>3.4258377977796739</c:v>
                </c:pt>
                <c:pt idx="71">
                  <c:v>3.4758377977796715</c:v>
                </c:pt>
                <c:pt idx="72">
                  <c:v>3.5258377977796695</c:v>
                </c:pt>
                <c:pt idx="73">
                  <c:v>3.5758377977796671</c:v>
                </c:pt>
                <c:pt idx="74">
                  <c:v>3.6258377977796652</c:v>
                </c:pt>
                <c:pt idx="75">
                  <c:v>3.6758377977796628</c:v>
                </c:pt>
                <c:pt idx="76">
                  <c:v>3.7258377977796608</c:v>
                </c:pt>
                <c:pt idx="77">
                  <c:v>3.7758377977796584</c:v>
                </c:pt>
                <c:pt idx="78">
                  <c:v>3.8258377977796565</c:v>
                </c:pt>
                <c:pt idx="79">
                  <c:v>3.8758377977796541</c:v>
                </c:pt>
                <c:pt idx="80">
                  <c:v>3.9258377977796521</c:v>
                </c:pt>
                <c:pt idx="81">
                  <c:v>3.9758377977796497</c:v>
                </c:pt>
                <c:pt idx="82">
                  <c:v>4.0258377977796478</c:v>
                </c:pt>
                <c:pt idx="83">
                  <c:v>4.0758377977796449</c:v>
                </c:pt>
                <c:pt idx="84">
                  <c:v>4.1258377977796439</c:v>
                </c:pt>
                <c:pt idx="85">
                  <c:v>4.175837797779641</c:v>
                </c:pt>
                <c:pt idx="86">
                  <c:v>4.2258377977796391</c:v>
                </c:pt>
                <c:pt idx="87">
                  <c:v>4.2758377977796371</c:v>
                </c:pt>
                <c:pt idx="88">
                  <c:v>4.3258377977796343</c:v>
                </c:pt>
                <c:pt idx="89">
                  <c:v>4.3758377977796323</c:v>
                </c:pt>
                <c:pt idx="90">
                  <c:v>4.4258377977796304</c:v>
                </c:pt>
                <c:pt idx="91">
                  <c:v>4.4758377977796275</c:v>
                </c:pt>
                <c:pt idx="92">
                  <c:v>4.5258377977796265</c:v>
                </c:pt>
                <c:pt idx="93">
                  <c:v>4.5758377977796236</c:v>
                </c:pt>
                <c:pt idx="94">
                  <c:v>4.6258377977796217</c:v>
                </c:pt>
                <c:pt idx="95">
                  <c:v>4.6758377977796197</c:v>
                </c:pt>
                <c:pt idx="96">
                  <c:v>4.7258377977796169</c:v>
                </c:pt>
                <c:pt idx="97">
                  <c:v>4.7758377977796149</c:v>
                </c:pt>
                <c:pt idx="98">
                  <c:v>4.825837797779613</c:v>
                </c:pt>
                <c:pt idx="99">
                  <c:v>4.875837797779611</c:v>
                </c:pt>
                <c:pt idx="100">
                  <c:v>4.9258377977796082</c:v>
                </c:pt>
                <c:pt idx="101">
                  <c:v>4.9758377977796062</c:v>
                </c:pt>
                <c:pt idx="102">
                  <c:v>5.0258377977796043</c:v>
                </c:pt>
                <c:pt idx="103">
                  <c:v>5.0758377977796023</c:v>
                </c:pt>
                <c:pt idx="104">
                  <c:v>5.1258377977795995</c:v>
                </c:pt>
                <c:pt idx="105">
                  <c:v>5.1758377977795975</c:v>
                </c:pt>
                <c:pt idx="106">
                  <c:v>5.2258377977795956</c:v>
                </c:pt>
                <c:pt idx="107">
                  <c:v>5.2758377977795936</c:v>
                </c:pt>
                <c:pt idx="108">
                  <c:v>5.3258377977795908</c:v>
                </c:pt>
                <c:pt idx="109">
                  <c:v>5.3758377977795888</c:v>
                </c:pt>
                <c:pt idx="110">
                  <c:v>5.4258377977795869</c:v>
                </c:pt>
                <c:pt idx="111">
                  <c:v>5.4758377977795849</c:v>
                </c:pt>
                <c:pt idx="112">
                  <c:v>5.5258377977795821</c:v>
                </c:pt>
                <c:pt idx="113">
                  <c:v>5.5758377977795801</c:v>
                </c:pt>
                <c:pt idx="114">
                  <c:v>5.6258377977795782</c:v>
                </c:pt>
                <c:pt idx="115">
                  <c:v>5.6758377977795762</c:v>
                </c:pt>
                <c:pt idx="116">
                  <c:v>5.7258377977795742</c:v>
                </c:pt>
                <c:pt idx="117">
                  <c:v>5.7758377977795714</c:v>
                </c:pt>
                <c:pt idx="118">
                  <c:v>5.8258377977795694</c:v>
                </c:pt>
                <c:pt idx="119">
                  <c:v>5.8758377977795675</c:v>
                </c:pt>
                <c:pt idx="120">
                  <c:v>5.9258377977795655</c:v>
                </c:pt>
                <c:pt idx="121">
                  <c:v>5.9758377977795627</c:v>
                </c:pt>
                <c:pt idx="122">
                  <c:v>6.0258377977795607</c:v>
                </c:pt>
                <c:pt idx="123">
                  <c:v>6.0758377977795588</c:v>
                </c:pt>
                <c:pt idx="124">
                  <c:v>6.1258377977795568</c:v>
                </c:pt>
                <c:pt idx="125">
                  <c:v>6.175837797779554</c:v>
                </c:pt>
                <c:pt idx="126">
                  <c:v>6.225837797779552</c:v>
                </c:pt>
                <c:pt idx="127">
                  <c:v>6.2758377977795501</c:v>
                </c:pt>
                <c:pt idx="128">
                  <c:v>6.3258377977795481</c:v>
                </c:pt>
                <c:pt idx="129">
                  <c:v>6.3758377977795453</c:v>
                </c:pt>
                <c:pt idx="130">
                  <c:v>6.4258377977795433</c:v>
                </c:pt>
                <c:pt idx="131">
                  <c:v>6.4758377977795414</c:v>
                </c:pt>
                <c:pt idx="132">
                  <c:v>6.5258377977795394</c:v>
                </c:pt>
                <c:pt idx="133">
                  <c:v>6.5758377977795366</c:v>
                </c:pt>
                <c:pt idx="134">
                  <c:v>6.6258377977795346</c:v>
                </c:pt>
                <c:pt idx="135">
                  <c:v>6.6758377977795327</c:v>
                </c:pt>
                <c:pt idx="136">
                  <c:v>6.7258377977795307</c:v>
                </c:pt>
                <c:pt idx="137">
                  <c:v>6.7758377977795279</c:v>
                </c:pt>
                <c:pt idx="138">
                  <c:v>6.8258377977795259</c:v>
                </c:pt>
                <c:pt idx="139">
                  <c:v>6.875837797779524</c:v>
                </c:pt>
                <c:pt idx="140">
                  <c:v>6.925837797779522</c:v>
                </c:pt>
                <c:pt idx="141">
                  <c:v>6.9758377977795192</c:v>
                </c:pt>
                <c:pt idx="142">
                  <c:v>7.0258377977795172</c:v>
                </c:pt>
                <c:pt idx="143">
                  <c:v>7.0758377977795153</c:v>
                </c:pt>
                <c:pt idx="144">
                  <c:v>7.1258377977795133</c:v>
                </c:pt>
                <c:pt idx="145">
                  <c:v>7.1758377977795105</c:v>
                </c:pt>
                <c:pt idx="146">
                  <c:v>7.2258377977795085</c:v>
                </c:pt>
                <c:pt idx="147">
                  <c:v>7.2758377977795066</c:v>
                </c:pt>
                <c:pt idx="148">
                  <c:v>7.3258377977795046</c:v>
                </c:pt>
                <c:pt idx="149">
                  <c:v>7.3758377977795018</c:v>
                </c:pt>
                <c:pt idx="150">
                  <c:v>7.4258377977794998</c:v>
                </c:pt>
                <c:pt idx="151">
                  <c:v>7.4758377977794979</c:v>
                </c:pt>
                <c:pt idx="152">
                  <c:v>7.5258377977794959</c:v>
                </c:pt>
                <c:pt idx="153">
                  <c:v>7.5758377977794931</c:v>
                </c:pt>
                <c:pt idx="154">
                  <c:v>7.6258377977794911</c:v>
                </c:pt>
                <c:pt idx="155">
                  <c:v>7.6758377977794892</c:v>
                </c:pt>
                <c:pt idx="156">
                  <c:v>7.7258377977794872</c:v>
                </c:pt>
                <c:pt idx="157">
                  <c:v>7.7758377977794844</c:v>
                </c:pt>
                <c:pt idx="158">
                  <c:v>7.8258377977794824</c:v>
                </c:pt>
                <c:pt idx="159">
                  <c:v>7.8758377977794805</c:v>
                </c:pt>
                <c:pt idx="160">
                  <c:v>7.9258377977794785</c:v>
                </c:pt>
                <c:pt idx="161">
                  <c:v>7.9758377977794757</c:v>
                </c:pt>
                <c:pt idx="162">
                  <c:v>8.0258377977794737</c:v>
                </c:pt>
                <c:pt idx="163">
                  <c:v>8.0758377977794709</c:v>
                </c:pt>
                <c:pt idx="164">
                  <c:v>8.1258377977794698</c:v>
                </c:pt>
                <c:pt idx="165">
                  <c:v>8.1758377977794687</c:v>
                </c:pt>
                <c:pt idx="166">
                  <c:v>8.2258377977794659</c:v>
                </c:pt>
                <c:pt idx="167">
                  <c:v>8.275837797779463</c:v>
                </c:pt>
                <c:pt idx="168">
                  <c:v>8.3258377977794602</c:v>
                </c:pt>
                <c:pt idx="169">
                  <c:v>8.3758377977794591</c:v>
                </c:pt>
                <c:pt idx="170">
                  <c:v>8.4258377977794563</c:v>
                </c:pt>
                <c:pt idx="171">
                  <c:v>8.4758377977794552</c:v>
                </c:pt>
                <c:pt idx="172">
                  <c:v>8.5258377977794524</c:v>
                </c:pt>
                <c:pt idx="173">
                  <c:v>8.5758377977794495</c:v>
                </c:pt>
                <c:pt idx="174">
                  <c:v>8.6258377977794467</c:v>
                </c:pt>
                <c:pt idx="175">
                  <c:v>8.6758377977794474</c:v>
                </c:pt>
                <c:pt idx="176">
                  <c:v>8.7258377977794446</c:v>
                </c:pt>
                <c:pt idx="177">
                  <c:v>8.7758377977794417</c:v>
                </c:pt>
                <c:pt idx="178">
                  <c:v>8.8258377977794389</c:v>
                </c:pt>
                <c:pt idx="179">
                  <c:v>8.875837797779436</c:v>
                </c:pt>
                <c:pt idx="180">
                  <c:v>8.9258377977794332</c:v>
                </c:pt>
                <c:pt idx="181">
                  <c:v>8.9758377977794339</c:v>
                </c:pt>
                <c:pt idx="182">
                  <c:v>9.0258377977794311</c:v>
                </c:pt>
                <c:pt idx="183">
                  <c:v>9.0758377977794282</c:v>
                </c:pt>
                <c:pt idx="184">
                  <c:v>9.1258377977794254</c:v>
                </c:pt>
                <c:pt idx="185">
                  <c:v>9.1758377977794225</c:v>
                </c:pt>
                <c:pt idx="186">
                  <c:v>9.2258377977794233</c:v>
                </c:pt>
                <c:pt idx="187">
                  <c:v>9.2758377977794204</c:v>
                </c:pt>
                <c:pt idx="188">
                  <c:v>9.3258377977794176</c:v>
                </c:pt>
                <c:pt idx="189">
                  <c:v>9.3758377977794147</c:v>
                </c:pt>
                <c:pt idx="190">
                  <c:v>9.4258377977794119</c:v>
                </c:pt>
                <c:pt idx="191">
                  <c:v>9.4758377977794126</c:v>
                </c:pt>
                <c:pt idx="192">
                  <c:v>9.5258377977794098</c:v>
                </c:pt>
                <c:pt idx="193">
                  <c:v>9.5758377977794069</c:v>
                </c:pt>
                <c:pt idx="194">
                  <c:v>9.6258377977794041</c:v>
                </c:pt>
                <c:pt idx="195">
                  <c:v>9.6758377977794012</c:v>
                </c:pt>
                <c:pt idx="196">
                  <c:v>9.7258377977793984</c:v>
                </c:pt>
                <c:pt idx="197">
                  <c:v>9.7758377977793991</c:v>
                </c:pt>
                <c:pt idx="198">
                  <c:v>9.8258377977793963</c:v>
                </c:pt>
                <c:pt idx="199">
                  <c:v>9.8758377977793934</c:v>
                </c:pt>
                <c:pt idx="200">
                  <c:v>9.9258377977793906</c:v>
                </c:pt>
                <c:pt idx="201">
                  <c:v>9.9758377977793877</c:v>
                </c:pt>
                <c:pt idx="202">
                  <c:v>10.025837797779388</c:v>
                </c:pt>
                <c:pt idx="203">
                  <c:v>10.075837797779386</c:v>
                </c:pt>
                <c:pt idx="204">
                  <c:v>10.125837797779383</c:v>
                </c:pt>
                <c:pt idx="205">
                  <c:v>10.17583779777938</c:v>
                </c:pt>
                <c:pt idx="206">
                  <c:v>10.225837797779377</c:v>
                </c:pt>
                <c:pt idx="207">
                  <c:v>10.275837797779378</c:v>
                </c:pt>
                <c:pt idx="208">
                  <c:v>10.325837797779375</c:v>
                </c:pt>
                <c:pt idx="209">
                  <c:v>10.375837797779372</c:v>
                </c:pt>
                <c:pt idx="210">
                  <c:v>10.425837797779369</c:v>
                </c:pt>
                <c:pt idx="211">
                  <c:v>10.475837797779366</c:v>
                </c:pt>
                <c:pt idx="212">
                  <c:v>10.525837797779364</c:v>
                </c:pt>
                <c:pt idx="213">
                  <c:v>10.575837797779364</c:v>
                </c:pt>
                <c:pt idx="214">
                  <c:v>10.625837797779361</c:v>
                </c:pt>
                <c:pt idx="215">
                  <c:v>10.675837797779359</c:v>
                </c:pt>
                <c:pt idx="216">
                  <c:v>10.725837797779356</c:v>
                </c:pt>
                <c:pt idx="217">
                  <c:v>10.775837797779353</c:v>
                </c:pt>
                <c:pt idx="218">
                  <c:v>10.825837797779354</c:v>
                </c:pt>
                <c:pt idx="219">
                  <c:v>10.875837797779351</c:v>
                </c:pt>
                <c:pt idx="220">
                  <c:v>10.925837797779348</c:v>
                </c:pt>
                <c:pt idx="221">
                  <c:v>10.975837797779345</c:v>
                </c:pt>
                <c:pt idx="222">
                  <c:v>11.025837797779342</c:v>
                </c:pt>
                <c:pt idx="223">
                  <c:v>11.075837797779343</c:v>
                </c:pt>
                <c:pt idx="224">
                  <c:v>11.12583779777934</c:v>
                </c:pt>
                <c:pt idx="225">
                  <c:v>11.175837797779337</c:v>
                </c:pt>
                <c:pt idx="226">
                  <c:v>11.225837797779334</c:v>
                </c:pt>
                <c:pt idx="227">
                  <c:v>11.275837797779332</c:v>
                </c:pt>
                <c:pt idx="228">
                  <c:v>11.325837797779332</c:v>
                </c:pt>
                <c:pt idx="229">
                  <c:v>11.375837797779329</c:v>
                </c:pt>
                <c:pt idx="230">
                  <c:v>11.425837797779327</c:v>
                </c:pt>
                <c:pt idx="231">
                  <c:v>11.475837797779324</c:v>
                </c:pt>
                <c:pt idx="232">
                  <c:v>11.525837797779321</c:v>
                </c:pt>
                <c:pt idx="233">
                  <c:v>11.575837797779318</c:v>
                </c:pt>
                <c:pt idx="234">
                  <c:v>11.625837797779319</c:v>
                </c:pt>
                <c:pt idx="235">
                  <c:v>11.675837797779316</c:v>
                </c:pt>
                <c:pt idx="236">
                  <c:v>11.725837797779313</c:v>
                </c:pt>
                <c:pt idx="237">
                  <c:v>11.77583779777931</c:v>
                </c:pt>
                <c:pt idx="238">
                  <c:v>11.825837797779307</c:v>
                </c:pt>
                <c:pt idx="239">
                  <c:v>11.875837797779308</c:v>
                </c:pt>
                <c:pt idx="240">
                  <c:v>11.925837797779305</c:v>
                </c:pt>
                <c:pt idx="241">
                  <c:v>11.975837797779302</c:v>
                </c:pt>
                <c:pt idx="242">
                  <c:v>12.0258377977793</c:v>
                </c:pt>
                <c:pt idx="243">
                  <c:v>12.075837797779297</c:v>
                </c:pt>
                <c:pt idx="244">
                  <c:v>12.125837797779297</c:v>
                </c:pt>
                <c:pt idx="245">
                  <c:v>12.175837797779295</c:v>
                </c:pt>
                <c:pt idx="246">
                  <c:v>12.225837797779292</c:v>
                </c:pt>
                <c:pt idx="247">
                  <c:v>12.275837797779289</c:v>
                </c:pt>
                <c:pt idx="248">
                  <c:v>12.325837797779286</c:v>
                </c:pt>
                <c:pt idx="249">
                  <c:v>12.375837797779283</c:v>
                </c:pt>
                <c:pt idx="250">
                  <c:v>12.425837797779284</c:v>
                </c:pt>
                <c:pt idx="251">
                  <c:v>12.475837797779281</c:v>
                </c:pt>
                <c:pt idx="252">
                  <c:v>12.525837797779278</c:v>
                </c:pt>
                <c:pt idx="253">
                  <c:v>12.575837797779275</c:v>
                </c:pt>
                <c:pt idx="254">
                  <c:v>12.625837797779273</c:v>
                </c:pt>
                <c:pt idx="255">
                  <c:v>12.675837797779273</c:v>
                </c:pt>
                <c:pt idx="256">
                  <c:v>12.72583779777927</c:v>
                </c:pt>
                <c:pt idx="257">
                  <c:v>12.775837797779268</c:v>
                </c:pt>
                <c:pt idx="258">
                  <c:v>12.825837797779265</c:v>
                </c:pt>
                <c:pt idx="259">
                  <c:v>12.875837797779262</c:v>
                </c:pt>
                <c:pt idx="260">
                  <c:v>12.925837797779263</c:v>
                </c:pt>
                <c:pt idx="261">
                  <c:v>12.97583779777926</c:v>
                </c:pt>
                <c:pt idx="262">
                  <c:v>13.025837797779257</c:v>
                </c:pt>
                <c:pt idx="263">
                  <c:v>13.075837797779254</c:v>
                </c:pt>
                <c:pt idx="264">
                  <c:v>13.125837797779251</c:v>
                </c:pt>
                <c:pt idx="265">
                  <c:v>13.175837797779248</c:v>
                </c:pt>
                <c:pt idx="266">
                  <c:v>13.225837797779249</c:v>
                </c:pt>
                <c:pt idx="267">
                  <c:v>13.275837797779246</c:v>
                </c:pt>
                <c:pt idx="268">
                  <c:v>13.325837797779243</c:v>
                </c:pt>
                <c:pt idx="269">
                  <c:v>13.375837797779241</c:v>
                </c:pt>
                <c:pt idx="270">
                  <c:v>13.425837797779238</c:v>
                </c:pt>
                <c:pt idx="271">
                  <c:v>13.475837797779239</c:v>
                </c:pt>
                <c:pt idx="272">
                  <c:v>13.525837797779236</c:v>
                </c:pt>
                <c:pt idx="273">
                  <c:v>13.575837797779233</c:v>
                </c:pt>
                <c:pt idx="274">
                  <c:v>13.62583779777923</c:v>
                </c:pt>
                <c:pt idx="275">
                  <c:v>13.675837797779227</c:v>
                </c:pt>
                <c:pt idx="276">
                  <c:v>13.725837797779228</c:v>
                </c:pt>
                <c:pt idx="277">
                  <c:v>13.775837797779225</c:v>
                </c:pt>
                <c:pt idx="278">
                  <c:v>13.825837797779222</c:v>
                </c:pt>
                <c:pt idx="279">
                  <c:v>13.875837797779219</c:v>
                </c:pt>
                <c:pt idx="280">
                  <c:v>13.925837797779216</c:v>
                </c:pt>
                <c:pt idx="281">
                  <c:v>13.975837797779217</c:v>
                </c:pt>
                <c:pt idx="282">
                  <c:v>14.025837797779214</c:v>
                </c:pt>
                <c:pt idx="283">
                  <c:v>14.075837797779212</c:v>
                </c:pt>
                <c:pt idx="284">
                  <c:v>14.125837797779209</c:v>
                </c:pt>
                <c:pt idx="285">
                  <c:v>14.175837797779206</c:v>
                </c:pt>
                <c:pt idx="286">
                  <c:v>14.225837797779203</c:v>
                </c:pt>
                <c:pt idx="287">
                  <c:v>14.275837797779204</c:v>
                </c:pt>
                <c:pt idx="288">
                  <c:v>14.325837797779201</c:v>
                </c:pt>
                <c:pt idx="289">
                  <c:v>14.375837797779198</c:v>
                </c:pt>
                <c:pt idx="290">
                  <c:v>14.425837797779195</c:v>
                </c:pt>
                <c:pt idx="291">
                  <c:v>14.475837797779192</c:v>
                </c:pt>
                <c:pt idx="292">
                  <c:v>14.525837797779193</c:v>
                </c:pt>
                <c:pt idx="293">
                  <c:v>14.57583779777919</c:v>
                </c:pt>
                <c:pt idx="294">
                  <c:v>14.625837797779187</c:v>
                </c:pt>
                <c:pt idx="295">
                  <c:v>14.675837797779185</c:v>
                </c:pt>
                <c:pt idx="296">
                  <c:v>14.725837797779182</c:v>
                </c:pt>
                <c:pt idx="297">
                  <c:v>14.775837797779182</c:v>
                </c:pt>
                <c:pt idx="298">
                  <c:v>14.82583779777918</c:v>
                </c:pt>
                <c:pt idx="299">
                  <c:v>14.875837797779177</c:v>
                </c:pt>
                <c:pt idx="300">
                  <c:v>14.925837797779174</c:v>
                </c:pt>
                <c:pt idx="301">
                  <c:v>14.975837797779171</c:v>
                </c:pt>
                <c:pt idx="302">
                  <c:v>15.025837797779168</c:v>
                </c:pt>
                <c:pt idx="303">
                  <c:v>15.075837797779169</c:v>
                </c:pt>
                <c:pt idx="304">
                  <c:v>15.125837797779166</c:v>
                </c:pt>
                <c:pt idx="305">
                  <c:v>15.175837797779163</c:v>
                </c:pt>
                <c:pt idx="306">
                  <c:v>15.22583779777916</c:v>
                </c:pt>
                <c:pt idx="307">
                  <c:v>15.275837797779158</c:v>
                </c:pt>
                <c:pt idx="308">
                  <c:v>15.325837797779158</c:v>
                </c:pt>
                <c:pt idx="309">
                  <c:v>15.375837797779155</c:v>
                </c:pt>
                <c:pt idx="310">
                  <c:v>15.425837797779153</c:v>
                </c:pt>
                <c:pt idx="311">
                  <c:v>15.47583779777915</c:v>
                </c:pt>
                <c:pt idx="312">
                  <c:v>15.525837797779147</c:v>
                </c:pt>
                <c:pt idx="313">
                  <c:v>15.575837797779148</c:v>
                </c:pt>
                <c:pt idx="314">
                  <c:v>15.625837797779145</c:v>
                </c:pt>
                <c:pt idx="315">
                  <c:v>15.675837797779142</c:v>
                </c:pt>
                <c:pt idx="316">
                  <c:v>15.725837797779139</c:v>
                </c:pt>
                <c:pt idx="317">
                  <c:v>15.77</c:v>
                </c:pt>
              </c:numCache>
            </c:numRef>
          </c:xVal>
          <c:yVal>
            <c:numRef>
              <c:f>'Astos Output'!$K$2:$K$320</c:f>
              <c:numCache>
                <c:formatCode>General</c:formatCode>
                <c:ptCount val="319"/>
                <c:pt idx="0">
                  <c:v>0</c:v>
                </c:pt>
                <c:pt idx="1">
                  <c:v>12.97</c:v>
                </c:pt>
                <c:pt idx="2">
                  <c:v>17.221315789473682</c:v>
                </c:pt>
                <c:pt idx="3">
                  <c:v>21.472631578947368</c:v>
                </c:pt>
                <c:pt idx="4">
                  <c:v>25.723947368421054</c:v>
                </c:pt>
                <c:pt idx="5">
                  <c:v>29.068849999999998</c:v>
                </c:pt>
                <c:pt idx="6">
                  <c:v>28.7881</c:v>
                </c:pt>
                <c:pt idx="7">
                  <c:v>28.507349999999999</c:v>
                </c:pt>
                <c:pt idx="8">
                  <c:v>28.226599999999998</c:v>
                </c:pt>
                <c:pt idx="9">
                  <c:v>27.963549999999998</c:v>
                </c:pt>
                <c:pt idx="10">
                  <c:v>27.7713</c:v>
                </c:pt>
                <c:pt idx="11">
                  <c:v>27.579049999999999</c:v>
                </c:pt>
                <c:pt idx="12">
                  <c:v>27.518153667536669</c:v>
                </c:pt>
                <c:pt idx="13">
                  <c:v>27.325903667536679</c:v>
                </c:pt>
                <c:pt idx="14">
                  <c:v>27.161170922172168</c:v>
                </c:pt>
                <c:pt idx="15">
                  <c:v>27.022170922172176</c:v>
                </c:pt>
                <c:pt idx="16">
                  <c:v>26.88317092217218</c:v>
                </c:pt>
                <c:pt idx="17">
                  <c:v>26.744170922172188</c:v>
                </c:pt>
                <c:pt idx="18">
                  <c:v>26.564218012691232</c:v>
                </c:pt>
                <c:pt idx="19">
                  <c:v>26.345968012691241</c:v>
                </c:pt>
                <c:pt idx="20">
                  <c:v>26.12771801269125</c:v>
                </c:pt>
                <c:pt idx="21">
                  <c:v>25.90946801269126</c:v>
                </c:pt>
                <c:pt idx="22">
                  <c:v>25.768085461086109</c:v>
                </c:pt>
                <c:pt idx="23">
                  <c:v>25.698585461086115</c:v>
                </c:pt>
                <c:pt idx="24">
                  <c:v>25.629085461086113</c:v>
                </c:pt>
                <c:pt idx="25">
                  <c:v>25.559585461086115</c:v>
                </c:pt>
                <c:pt idx="26">
                  <c:v>25.497578422442253</c:v>
                </c:pt>
                <c:pt idx="27">
                  <c:v>25.442578422442256</c:v>
                </c:pt>
                <c:pt idx="28">
                  <c:v>25.387578422442257</c:v>
                </c:pt>
                <c:pt idx="29">
                  <c:v>25.332578422442261</c:v>
                </c:pt>
                <c:pt idx="30">
                  <c:v>25.282358415031517</c:v>
                </c:pt>
                <c:pt idx="31">
                  <c:v>25.236608415031522</c:v>
                </c:pt>
                <c:pt idx="32">
                  <c:v>25.190858415031521</c:v>
                </c:pt>
                <c:pt idx="33">
                  <c:v>25.145108415031526</c:v>
                </c:pt>
                <c:pt idx="34">
                  <c:v>25.104009218631884</c:v>
                </c:pt>
                <c:pt idx="35">
                  <c:v>25.067259218631882</c:v>
                </c:pt>
                <c:pt idx="36">
                  <c:v>25.030509218631888</c:v>
                </c:pt>
                <c:pt idx="37">
                  <c:v>24.993759218631887</c:v>
                </c:pt>
                <c:pt idx="38">
                  <c:v>24.957009218631889</c:v>
                </c:pt>
                <c:pt idx="39">
                  <c:v>24.920259218631891</c:v>
                </c:pt>
                <c:pt idx="40">
                  <c:v>24.88350921863189</c:v>
                </c:pt>
                <c:pt idx="41">
                  <c:v>24.846759218631895</c:v>
                </c:pt>
                <c:pt idx="42">
                  <c:v>24.815641858547878</c:v>
                </c:pt>
                <c:pt idx="43">
                  <c:v>24.789791858547879</c:v>
                </c:pt>
                <c:pt idx="44">
                  <c:v>24.763941858547877</c:v>
                </c:pt>
                <c:pt idx="45">
                  <c:v>24.738091858547879</c:v>
                </c:pt>
                <c:pt idx="46">
                  <c:v>24.71224185854788</c:v>
                </c:pt>
                <c:pt idx="47">
                  <c:v>24.686391858547882</c:v>
                </c:pt>
                <c:pt idx="48">
                  <c:v>24.660541858547884</c:v>
                </c:pt>
                <c:pt idx="49">
                  <c:v>24.634691858547885</c:v>
                </c:pt>
                <c:pt idx="50">
                  <c:v>24.608841858547887</c:v>
                </c:pt>
                <c:pt idx="51">
                  <c:v>24.582991858547889</c:v>
                </c:pt>
                <c:pt idx="52">
                  <c:v>24.55714185854789</c:v>
                </c:pt>
                <c:pt idx="53">
                  <c:v>24.531291858547892</c:v>
                </c:pt>
                <c:pt idx="54">
                  <c:v>24.505441858547893</c:v>
                </c:pt>
                <c:pt idx="55">
                  <c:v>24.479591858547892</c:v>
                </c:pt>
                <c:pt idx="56">
                  <c:v>24.453741858547893</c:v>
                </c:pt>
                <c:pt idx="57">
                  <c:v>24.427891858547895</c:v>
                </c:pt>
                <c:pt idx="58">
                  <c:v>24.402041858547896</c:v>
                </c:pt>
                <c:pt idx="59">
                  <c:v>24.376191858547894</c:v>
                </c:pt>
                <c:pt idx="60">
                  <c:v>24.350341858547896</c:v>
                </c:pt>
                <c:pt idx="61">
                  <c:v>24.324491858547898</c:v>
                </c:pt>
                <c:pt idx="62">
                  <c:v>24.300243802010243</c:v>
                </c:pt>
                <c:pt idx="63">
                  <c:v>24.277493802010241</c:v>
                </c:pt>
                <c:pt idx="64">
                  <c:v>24.254743802010243</c:v>
                </c:pt>
                <c:pt idx="65">
                  <c:v>24.231993802010241</c:v>
                </c:pt>
                <c:pt idx="66">
                  <c:v>24.209243802010246</c:v>
                </c:pt>
                <c:pt idx="67">
                  <c:v>24.186493802010247</c:v>
                </c:pt>
                <c:pt idx="68">
                  <c:v>24.163743802010245</c:v>
                </c:pt>
                <c:pt idx="69">
                  <c:v>24.14099380201025</c:v>
                </c:pt>
                <c:pt idx="70">
                  <c:v>24.122119471677202</c:v>
                </c:pt>
                <c:pt idx="71">
                  <c:v>24.1068694716772</c:v>
                </c:pt>
                <c:pt idx="72">
                  <c:v>24.091619471677202</c:v>
                </c:pt>
                <c:pt idx="73">
                  <c:v>24.0763694716772</c:v>
                </c:pt>
                <c:pt idx="74">
                  <c:v>24.061119471677202</c:v>
                </c:pt>
                <c:pt idx="75">
                  <c:v>24.045869471677204</c:v>
                </c:pt>
                <c:pt idx="76">
                  <c:v>24.030619471677205</c:v>
                </c:pt>
                <c:pt idx="77">
                  <c:v>24.015369471677204</c:v>
                </c:pt>
                <c:pt idx="78">
                  <c:v>24.000119471677205</c:v>
                </c:pt>
                <c:pt idx="79">
                  <c:v>23.984869471677204</c:v>
                </c:pt>
                <c:pt idx="80">
                  <c:v>23.969619471677209</c:v>
                </c:pt>
                <c:pt idx="81">
                  <c:v>23.954369471677207</c:v>
                </c:pt>
                <c:pt idx="82">
                  <c:v>23.939300336261667</c:v>
                </c:pt>
                <c:pt idx="83">
                  <c:v>23.924400336261662</c:v>
                </c:pt>
                <c:pt idx="84">
                  <c:v>23.909500336261665</c:v>
                </c:pt>
                <c:pt idx="85">
                  <c:v>23.894600336261668</c:v>
                </c:pt>
                <c:pt idx="86">
                  <c:v>23.879700336261667</c:v>
                </c:pt>
                <c:pt idx="87">
                  <c:v>23.86480033626167</c:v>
                </c:pt>
                <c:pt idx="88">
                  <c:v>23.849900336261669</c:v>
                </c:pt>
                <c:pt idx="89">
                  <c:v>23.835000336261668</c:v>
                </c:pt>
                <c:pt idx="90">
                  <c:v>23.820100336261667</c:v>
                </c:pt>
                <c:pt idx="91">
                  <c:v>23.80520033626167</c:v>
                </c:pt>
                <c:pt idx="92">
                  <c:v>23.790300336261673</c:v>
                </c:pt>
                <c:pt idx="93">
                  <c:v>23.775400336261672</c:v>
                </c:pt>
                <c:pt idx="94">
                  <c:v>23.760500336261675</c:v>
                </c:pt>
                <c:pt idx="95">
                  <c:v>23.745600336261671</c:v>
                </c:pt>
                <c:pt idx="96">
                  <c:v>23.730700336261673</c:v>
                </c:pt>
                <c:pt idx="97">
                  <c:v>23.715800336261676</c:v>
                </c:pt>
                <c:pt idx="98">
                  <c:v>23.700900336261675</c:v>
                </c:pt>
                <c:pt idx="99">
                  <c:v>23.686000336261678</c:v>
                </c:pt>
                <c:pt idx="100">
                  <c:v>23.671100336261677</c:v>
                </c:pt>
                <c:pt idx="101">
                  <c:v>23.656200336261676</c:v>
                </c:pt>
                <c:pt idx="102">
                  <c:v>23.642178821386185</c:v>
                </c:pt>
                <c:pt idx="103">
                  <c:v>23.628978821386188</c:v>
                </c:pt>
                <c:pt idx="104">
                  <c:v>23.615778821386186</c:v>
                </c:pt>
                <c:pt idx="105">
                  <c:v>23.602578821386185</c:v>
                </c:pt>
                <c:pt idx="106">
                  <c:v>23.589378821386187</c:v>
                </c:pt>
                <c:pt idx="107">
                  <c:v>23.576178821386186</c:v>
                </c:pt>
                <c:pt idx="108">
                  <c:v>23.562978821386185</c:v>
                </c:pt>
                <c:pt idx="109">
                  <c:v>23.549778821386191</c:v>
                </c:pt>
                <c:pt idx="110">
                  <c:v>23.53657882138619</c:v>
                </c:pt>
                <c:pt idx="111">
                  <c:v>23.523378821386189</c:v>
                </c:pt>
                <c:pt idx="112">
                  <c:v>23.510178821386191</c:v>
                </c:pt>
                <c:pt idx="113">
                  <c:v>23.49697882138619</c:v>
                </c:pt>
                <c:pt idx="114">
                  <c:v>23.483778821386192</c:v>
                </c:pt>
                <c:pt idx="115">
                  <c:v>23.470578821386191</c:v>
                </c:pt>
                <c:pt idx="116">
                  <c:v>23.457378821386193</c:v>
                </c:pt>
                <c:pt idx="117">
                  <c:v>23.444178821386195</c:v>
                </c:pt>
                <c:pt idx="118">
                  <c:v>23.430978821386194</c:v>
                </c:pt>
                <c:pt idx="119">
                  <c:v>23.417778821386193</c:v>
                </c:pt>
                <c:pt idx="120">
                  <c:v>23.404578821386195</c:v>
                </c:pt>
                <c:pt idx="121">
                  <c:v>23.391378821386194</c:v>
                </c:pt>
                <c:pt idx="122">
                  <c:v>23.37851471275733</c:v>
                </c:pt>
                <c:pt idx="123">
                  <c:v>23.365964712757329</c:v>
                </c:pt>
                <c:pt idx="124">
                  <c:v>23.353414712757331</c:v>
                </c:pt>
                <c:pt idx="125">
                  <c:v>23.34086471275733</c:v>
                </c:pt>
                <c:pt idx="126">
                  <c:v>23.328314712757333</c:v>
                </c:pt>
                <c:pt idx="127">
                  <c:v>23.315764712757332</c:v>
                </c:pt>
                <c:pt idx="128">
                  <c:v>23.303214712757335</c:v>
                </c:pt>
                <c:pt idx="129">
                  <c:v>23.290664712757334</c:v>
                </c:pt>
                <c:pt idx="130">
                  <c:v>23.278114712757336</c:v>
                </c:pt>
                <c:pt idx="131">
                  <c:v>23.265564712757335</c:v>
                </c:pt>
                <c:pt idx="132">
                  <c:v>23.253014712757338</c:v>
                </c:pt>
                <c:pt idx="133">
                  <c:v>23.240464712757337</c:v>
                </c:pt>
                <c:pt idx="134">
                  <c:v>23.22791471275734</c:v>
                </c:pt>
                <c:pt idx="135">
                  <c:v>23.215364712757339</c:v>
                </c:pt>
                <c:pt idx="136">
                  <c:v>23.202814712757338</c:v>
                </c:pt>
                <c:pt idx="137">
                  <c:v>23.19026471275734</c:v>
                </c:pt>
                <c:pt idx="138">
                  <c:v>23.177714712757339</c:v>
                </c:pt>
                <c:pt idx="139">
                  <c:v>23.165164712757338</c:v>
                </c:pt>
                <c:pt idx="140">
                  <c:v>23.152614712757337</c:v>
                </c:pt>
                <c:pt idx="141">
                  <c:v>23.14006471275734</c:v>
                </c:pt>
                <c:pt idx="142">
                  <c:v>23.127773090735136</c:v>
                </c:pt>
                <c:pt idx="143">
                  <c:v>23.115723090735138</c:v>
                </c:pt>
                <c:pt idx="144">
                  <c:v>23.103673090735139</c:v>
                </c:pt>
                <c:pt idx="145">
                  <c:v>23.091623090735137</c:v>
                </c:pt>
                <c:pt idx="146">
                  <c:v>23.079573090735138</c:v>
                </c:pt>
                <c:pt idx="147">
                  <c:v>23.06752309073514</c:v>
                </c:pt>
                <c:pt idx="148">
                  <c:v>23.055473090735141</c:v>
                </c:pt>
                <c:pt idx="149">
                  <c:v>23.043423090735143</c:v>
                </c:pt>
                <c:pt idx="150">
                  <c:v>23.031373090735141</c:v>
                </c:pt>
                <c:pt idx="151">
                  <c:v>23.019323090735142</c:v>
                </c:pt>
                <c:pt idx="152">
                  <c:v>23.00727309073514</c:v>
                </c:pt>
                <c:pt idx="153">
                  <c:v>22.995223090735141</c:v>
                </c:pt>
                <c:pt idx="154">
                  <c:v>22.983173090735143</c:v>
                </c:pt>
                <c:pt idx="155">
                  <c:v>22.971123090735141</c:v>
                </c:pt>
                <c:pt idx="156">
                  <c:v>22.959073090735142</c:v>
                </c:pt>
                <c:pt idx="157">
                  <c:v>22.947023090735144</c:v>
                </c:pt>
                <c:pt idx="158">
                  <c:v>22.934973090735145</c:v>
                </c:pt>
                <c:pt idx="159">
                  <c:v>22.922923090735146</c:v>
                </c:pt>
                <c:pt idx="160">
                  <c:v>22.910873090735144</c:v>
                </c:pt>
                <c:pt idx="161">
                  <c:v>22.898823090735146</c:v>
                </c:pt>
                <c:pt idx="162">
                  <c:v>22.886824766330705</c:v>
                </c:pt>
                <c:pt idx="163">
                  <c:v>22.874874766330709</c:v>
                </c:pt>
                <c:pt idx="164">
                  <c:v>22.862924766330707</c:v>
                </c:pt>
                <c:pt idx="165">
                  <c:v>22.850974766330705</c:v>
                </c:pt>
                <c:pt idx="166">
                  <c:v>22.839024766330709</c:v>
                </c:pt>
                <c:pt idx="167">
                  <c:v>22.827074766330707</c:v>
                </c:pt>
                <c:pt idx="168">
                  <c:v>22.815124766330708</c:v>
                </c:pt>
                <c:pt idx="169">
                  <c:v>22.803174766330709</c:v>
                </c:pt>
                <c:pt idx="170">
                  <c:v>22.791224766330711</c:v>
                </c:pt>
                <c:pt idx="171">
                  <c:v>22.779274766330708</c:v>
                </c:pt>
                <c:pt idx="172">
                  <c:v>22.767324766330713</c:v>
                </c:pt>
                <c:pt idx="173">
                  <c:v>22.755374766330711</c:v>
                </c:pt>
                <c:pt idx="174">
                  <c:v>22.743424766330712</c:v>
                </c:pt>
                <c:pt idx="175">
                  <c:v>22.731474766330713</c:v>
                </c:pt>
                <c:pt idx="176">
                  <c:v>22.719524766330714</c:v>
                </c:pt>
                <c:pt idx="177">
                  <c:v>22.707574766330712</c:v>
                </c:pt>
                <c:pt idx="178">
                  <c:v>22.695624766330717</c:v>
                </c:pt>
                <c:pt idx="179">
                  <c:v>22.683674766330714</c:v>
                </c:pt>
                <c:pt idx="180">
                  <c:v>22.671724766330716</c:v>
                </c:pt>
                <c:pt idx="181">
                  <c:v>22.659774766330717</c:v>
                </c:pt>
                <c:pt idx="182">
                  <c:v>22.647721415139596</c:v>
                </c:pt>
                <c:pt idx="183">
                  <c:v>22.635571415139598</c:v>
                </c:pt>
                <c:pt idx="184">
                  <c:v>22.6234214151396</c:v>
                </c:pt>
                <c:pt idx="185">
                  <c:v>22.611271415139598</c:v>
                </c:pt>
                <c:pt idx="186">
                  <c:v>22.599121415139603</c:v>
                </c:pt>
                <c:pt idx="187">
                  <c:v>22.586971415139601</c:v>
                </c:pt>
                <c:pt idx="188">
                  <c:v>22.574821415139603</c:v>
                </c:pt>
                <c:pt idx="189">
                  <c:v>22.562671415139601</c:v>
                </c:pt>
                <c:pt idx="190">
                  <c:v>22.550521415139603</c:v>
                </c:pt>
                <c:pt idx="191">
                  <c:v>22.538371415139601</c:v>
                </c:pt>
                <c:pt idx="192">
                  <c:v>22.526221415139602</c:v>
                </c:pt>
                <c:pt idx="193">
                  <c:v>22.514071415139604</c:v>
                </c:pt>
                <c:pt idx="194">
                  <c:v>22.501921415139606</c:v>
                </c:pt>
                <c:pt idx="195">
                  <c:v>22.489771415139607</c:v>
                </c:pt>
                <c:pt idx="196">
                  <c:v>22.477621415139605</c:v>
                </c:pt>
                <c:pt idx="197">
                  <c:v>22.465471415139607</c:v>
                </c:pt>
                <c:pt idx="198">
                  <c:v>22.453321415139605</c:v>
                </c:pt>
                <c:pt idx="199">
                  <c:v>22.441171415139607</c:v>
                </c:pt>
                <c:pt idx="200">
                  <c:v>22.429021415139605</c:v>
                </c:pt>
                <c:pt idx="201">
                  <c:v>22.41687141513961</c:v>
                </c:pt>
                <c:pt idx="202">
                  <c:v>22.404592226150712</c:v>
                </c:pt>
                <c:pt idx="203">
                  <c:v>22.392192226150712</c:v>
                </c:pt>
                <c:pt idx="204">
                  <c:v>22.379792226150713</c:v>
                </c:pt>
                <c:pt idx="205">
                  <c:v>22.367392226150713</c:v>
                </c:pt>
                <c:pt idx="206">
                  <c:v>22.354992226150717</c:v>
                </c:pt>
                <c:pt idx="207">
                  <c:v>22.342592226150714</c:v>
                </c:pt>
                <c:pt idx="208">
                  <c:v>22.330192226150714</c:v>
                </c:pt>
                <c:pt idx="209">
                  <c:v>22.317792226150715</c:v>
                </c:pt>
                <c:pt idx="210">
                  <c:v>22.305392226150719</c:v>
                </c:pt>
                <c:pt idx="211">
                  <c:v>22.292992226150716</c:v>
                </c:pt>
                <c:pt idx="212">
                  <c:v>22.28059222615072</c:v>
                </c:pt>
                <c:pt idx="213">
                  <c:v>22.268192226150717</c:v>
                </c:pt>
                <c:pt idx="214">
                  <c:v>22.255792226150721</c:v>
                </c:pt>
                <c:pt idx="215">
                  <c:v>22.243392226150718</c:v>
                </c:pt>
                <c:pt idx="216">
                  <c:v>22.230992226150718</c:v>
                </c:pt>
                <c:pt idx="217">
                  <c:v>22.218592226150722</c:v>
                </c:pt>
                <c:pt idx="218">
                  <c:v>22.206192226150719</c:v>
                </c:pt>
                <c:pt idx="219">
                  <c:v>22.19379222615072</c:v>
                </c:pt>
                <c:pt idx="220">
                  <c:v>22.18139222615072</c:v>
                </c:pt>
                <c:pt idx="221">
                  <c:v>22.168992226150724</c:v>
                </c:pt>
                <c:pt idx="222">
                  <c:v>22.156437199364049</c:v>
                </c:pt>
                <c:pt idx="223">
                  <c:v>22.143737199364047</c:v>
                </c:pt>
                <c:pt idx="224">
                  <c:v>22.131037199364048</c:v>
                </c:pt>
                <c:pt idx="225">
                  <c:v>22.118337199364046</c:v>
                </c:pt>
                <c:pt idx="226">
                  <c:v>22.10563719936405</c:v>
                </c:pt>
                <c:pt idx="227">
                  <c:v>22.092937199364048</c:v>
                </c:pt>
                <c:pt idx="228">
                  <c:v>22.080237199364049</c:v>
                </c:pt>
                <c:pt idx="229">
                  <c:v>22.06753719936405</c:v>
                </c:pt>
                <c:pt idx="230">
                  <c:v>22.054837199364052</c:v>
                </c:pt>
                <c:pt idx="231">
                  <c:v>22.042137199364053</c:v>
                </c:pt>
                <c:pt idx="232">
                  <c:v>22.029437199364054</c:v>
                </c:pt>
                <c:pt idx="233">
                  <c:v>22.016737199364051</c:v>
                </c:pt>
                <c:pt idx="234">
                  <c:v>22.004037199364056</c:v>
                </c:pt>
                <c:pt idx="235">
                  <c:v>21.991337199364054</c:v>
                </c:pt>
                <c:pt idx="236">
                  <c:v>21.978637199364051</c:v>
                </c:pt>
                <c:pt idx="237">
                  <c:v>21.965937199364056</c:v>
                </c:pt>
                <c:pt idx="238">
                  <c:v>21.953237199364054</c:v>
                </c:pt>
                <c:pt idx="239">
                  <c:v>21.940537199364055</c:v>
                </c:pt>
                <c:pt idx="240">
                  <c:v>21.927837199364056</c:v>
                </c:pt>
                <c:pt idx="241">
                  <c:v>21.915137199364057</c:v>
                </c:pt>
                <c:pt idx="242">
                  <c:v>21.902075470195147</c:v>
                </c:pt>
                <c:pt idx="243">
                  <c:v>21.888675470195146</c:v>
                </c:pt>
                <c:pt idx="244">
                  <c:v>21.875275470195149</c:v>
                </c:pt>
                <c:pt idx="245">
                  <c:v>21.861875470195148</c:v>
                </c:pt>
                <c:pt idx="246">
                  <c:v>21.848475470195151</c:v>
                </c:pt>
                <c:pt idx="247">
                  <c:v>21.83507547019515</c:v>
                </c:pt>
                <c:pt idx="248">
                  <c:v>21.821675470195149</c:v>
                </c:pt>
                <c:pt idx="249">
                  <c:v>21.808275470195152</c:v>
                </c:pt>
                <c:pt idx="250">
                  <c:v>21.794875470195151</c:v>
                </c:pt>
                <c:pt idx="251">
                  <c:v>21.781475470195154</c:v>
                </c:pt>
                <c:pt idx="252">
                  <c:v>21.768075470195154</c:v>
                </c:pt>
                <c:pt idx="253">
                  <c:v>21.754675470195153</c:v>
                </c:pt>
                <c:pt idx="254">
                  <c:v>21.741275470195156</c:v>
                </c:pt>
                <c:pt idx="255">
                  <c:v>21.727875470195155</c:v>
                </c:pt>
                <c:pt idx="256">
                  <c:v>21.714475470195158</c:v>
                </c:pt>
                <c:pt idx="257">
                  <c:v>21.701075470195157</c:v>
                </c:pt>
                <c:pt idx="258">
                  <c:v>21.687675470195156</c:v>
                </c:pt>
                <c:pt idx="259">
                  <c:v>21.674275470195155</c:v>
                </c:pt>
                <c:pt idx="260">
                  <c:v>21.660875470195158</c:v>
                </c:pt>
                <c:pt idx="261">
                  <c:v>21.647475470195157</c:v>
                </c:pt>
                <c:pt idx="262">
                  <c:v>21.633894605610706</c:v>
                </c:pt>
                <c:pt idx="263">
                  <c:v>21.620144605610705</c:v>
                </c:pt>
                <c:pt idx="264">
                  <c:v>21.606394605610706</c:v>
                </c:pt>
                <c:pt idx="265">
                  <c:v>21.592644605610705</c:v>
                </c:pt>
                <c:pt idx="266">
                  <c:v>21.578894605610706</c:v>
                </c:pt>
                <c:pt idx="267">
                  <c:v>21.565144605610708</c:v>
                </c:pt>
                <c:pt idx="268">
                  <c:v>21.55139460561071</c:v>
                </c:pt>
                <c:pt idx="269">
                  <c:v>21.537644605610708</c:v>
                </c:pt>
                <c:pt idx="270">
                  <c:v>21.52389460561071</c:v>
                </c:pt>
                <c:pt idx="271">
                  <c:v>21.510144605610709</c:v>
                </c:pt>
                <c:pt idx="272">
                  <c:v>21.49639460561071</c:v>
                </c:pt>
                <c:pt idx="273">
                  <c:v>21.482644605610712</c:v>
                </c:pt>
                <c:pt idx="274">
                  <c:v>21.468894605610714</c:v>
                </c:pt>
                <c:pt idx="275">
                  <c:v>21.455144605610712</c:v>
                </c:pt>
                <c:pt idx="276">
                  <c:v>21.441394605610711</c:v>
                </c:pt>
                <c:pt idx="277">
                  <c:v>21.427644605610713</c:v>
                </c:pt>
                <c:pt idx="278">
                  <c:v>21.413894605610711</c:v>
                </c:pt>
                <c:pt idx="279">
                  <c:v>21.400144605610716</c:v>
                </c:pt>
                <c:pt idx="280">
                  <c:v>21.386394605610715</c:v>
                </c:pt>
                <c:pt idx="281">
                  <c:v>21.372644605610716</c:v>
                </c:pt>
                <c:pt idx="282">
                  <c:v>21.358765416621821</c:v>
                </c:pt>
                <c:pt idx="283">
                  <c:v>21.344765416621819</c:v>
                </c:pt>
                <c:pt idx="284">
                  <c:v>21.330765416621819</c:v>
                </c:pt>
                <c:pt idx="285">
                  <c:v>21.316765416621823</c:v>
                </c:pt>
                <c:pt idx="286">
                  <c:v>21.302765416621824</c:v>
                </c:pt>
                <c:pt idx="287">
                  <c:v>21.288765416621825</c:v>
                </c:pt>
                <c:pt idx="288">
                  <c:v>21.274765416621822</c:v>
                </c:pt>
                <c:pt idx="289">
                  <c:v>21.260765416621823</c:v>
                </c:pt>
                <c:pt idx="290">
                  <c:v>21.246765416621827</c:v>
                </c:pt>
                <c:pt idx="291">
                  <c:v>21.232765416621827</c:v>
                </c:pt>
                <c:pt idx="292">
                  <c:v>21.218765416621828</c:v>
                </c:pt>
                <c:pt idx="293">
                  <c:v>21.204765416621829</c:v>
                </c:pt>
                <c:pt idx="294">
                  <c:v>21.190765416621826</c:v>
                </c:pt>
                <c:pt idx="295">
                  <c:v>21.176765416621826</c:v>
                </c:pt>
                <c:pt idx="296">
                  <c:v>21.162765416621831</c:v>
                </c:pt>
                <c:pt idx="297">
                  <c:v>21.148765416621828</c:v>
                </c:pt>
                <c:pt idx="298">
                  <c:v>21.134765416621832</c:v>
                </c:pt>
                <c:pt idx="299">
                  <c:v>21.120765416621829</c:v>
                </c:pt>
                <c:pt idx="300">
                  <c:v>21.10676541662183</c:v>
                </c:pt>
                <c:pt idx="301">
                  <c:v>21.09276541662183</c:v>
                </c:pt>
                <c:pt idx="302">
                  <c:v>20.378447007829166</c:v>
                </c:pt>
                <c:pt idx="303">
                  <c:v>19.00922622860837</c:v>
                </c:pt>
                <c:pt idx="304">
                  <c:v>17.640005449387665</c:v>
                </c:pt>
                <c:pt idx="305">
                  <c:v>16.270784670166965</c:v>
                </c:pt>
                <c:pt idx="306">
                  <c:v>14.901563890946262</c:v>
                </c:pt>
                <c:pt idx="307">
                  <c:v>13.532343111725561</c:v>
                </c:pt>
                <c:pt idx="308">
                  <c:v>12.163122332504761</c:v>
                </c:pt>
                <c:pt idx="309">
                  <c:v>10.793901553284059</c:v>
                </c:pt>
                <c:pt idx="310">
                  <c:v>9.424680774063356</c:v>
                </c:pt>
                <c:pt idx="311">
                  <c:v>8.0554599948426535</c:v>
                </c:pt>
                <c:pt idx="312">
                  <c:v>6.6862392156219519</c:v>
                </c:pt>
                <c:pt idx="313">
                  <c:v>5.3170184364011508</c:v>
                </c:pt>
                <c:pt idx="314">
                  <c:v>3.9477976571804501</c:v>
                </c:pt>
                <c:pt idx="315">
                  <c:v>2.5785768779597493</c:v>
                </c:pt>
                <c:pt idx="316">
                  <c:v>1.2093560987390446</c:v>
                </c:pt>
                <c:pt idx="317">
                  <c:v>0</c:v>
                </c:pt>
                <c:pt idx="318">
                  <c:v>0</c:v>
                </c:pt>
              </c:numCache>
            </c:numRef>
          </c:yVal>
          <c:smooth val="0"/>
        </c:ser>
        <c:ser>
          <c:idx val="2"/>
          <c:order val="2"/>
          <c:tx>
            <c:v>SL Thrust</c:v>
          </c:tx>
          <c:spPr>
            <a:ln>
              <a:prstDash val="sysDash"/>
            </a:ln>
          </c:spPr>
          <c:marker>
            <c:symbol val="none"/>
          </c:marker>
          <c:xVal>
            <c:numRef>
              <c:f>'Thrust Curve Comparisons'!$B$4:$B$29</c:f>
              <c:numCache>
                <c:formatCode>General</c:formatCode>
                <c:ptCount val="26"/>
                <c:pt idx="0">
                  <c:v>0</c:v>
                </c:pt>
                <c:pt idx="1">
                  <c:v>0.01</c:v>
                </c:pt>
                <c:pt idx="2">
                  <c:v>0.2</c:v>
                </c:pt>
                <c:pt idx="3">
                  <c:v>0.4</c:v>
                </c:pt>
                <c:pt idx="4">
                  <c:v>0.6</c:v>
                </c:pt>
                <c:pt idx="5">
                  <c:v>0.8</c:v>
                </c:pt>
                <c:pt idx="6">
                  <c:v>1</c:v>
                </c:pt>
                <c:pt idx="7">
                  <c:v>1.2</c:v>
                </c:pt>
                <c:pt idx="8">
                  <c:v>1.4</c:v>
                </c:pt>
                <c:pt idx="9">
                  <c:v>1.6</c:v>
                </c:pt>
                <c:pt idx="10">
                  <c:v>2</c:v>
                </c:pt>
                <c:pt idx="11">
                  <c:v>3</c:v>
                </c:pt>
                <c:pt idx="12">
                  <c:v>3.4</c:v>
                </c:pt>
                <c:pt idx="13">
                  <c:v>4</c:v>
                </c:pt>
                <c:pt idx="14">
                  <c:v>5</c:v>
                </c:pt>
                <c:pt idx="15">
                  <c:v>6</c:v>
                </c:pt>
                <c:pt idx="16">
                  <c:v>7</c:v>
                </c:pt>
                <c:pt idx="17">
                  <c:v>8</c:v>
                </c:pt>
                <c:pt idx="18">
                  <c:v>9</c:v>
                </c:pt>
                <c:pt idx="19">
                  <c:v>10</c:v>
                </c:pt>
                <c:pt idx="20">
                  <c:v>11</c:v>
                </c:pt>
                <c:pt idx="21">
                  <c:v>12</c:v>
                </c:pt>
                <c:pt idx="22">
                  <c:v>13</c:v>
                </c:pt>
                <c:pt idx="23">
                  <c:v>14</c:v>
                </c:pt>
                <c:pt idx="24">
                  <c:v>15</c:v>
                </c:pt>
                <c:pt idx="25">
                  <c:v>15.77</c:v>
                </c:pt>
              </c:numCache>
            </c:numRef>
          </c:xVal>
          <c:yVal>
            <c:numRef>
              <c:f>'Thrust Curve Comparisons'!$D$4:$D$29</c:f>
              <c:numCache>
                <c:formatCode>General</c:formatCode>
                <c:ptCount val="26"/>
                <c:pt idx="0">
                  <c:v>0</c:v>
                </c:pt>
                <c:pt idx="1">
                  <c:v>10.14</c:v>
                </c:pt>
                <c:pt idx="2">
                  <c:v>26.295000000000002</c:v>
                </c:pt>
                <c:pt idx="3">
                  <c:v>25.172000000000001</c:v>
                </c:pt>
                <c:pt idx="4">
                  <c:v>24.402999999999999</c:v>
                </c:pt>
                <c:pt idx="5">
                  <c:v>23.847000000000001</c:v>
                </c:pt>
                <c:pt idx="6">
                  <c:v>22.974</c:v>
                </c:pt>
                <c:pt idx="7">
                  <c:v>22.696000000000002</c:v>
                </c:pt>
                <c:pt idx="8">
                  <c:v>22.475999999999999</c:v>
                </c:pt>
                <c:pt idx="9">
                  <c:v>22.292999999999999</c:v>
                </c:pt>
                <c:pt idx="10">
                  <c:v>21.998999999999999</c:v>
                </c:pt>
                <c:pt idx="11">
                  <c:v>21.481999999999999</c:v>
                </c:pt>
                <c:pt idx="12">
                  <c:v>21.3</c:v>
                </c:pt>
                <c:pt idx="13">
                  <c:v>21.117000000000001</c:v>
                </c:pt>
                <c:pt idx="14">
                  <c:v>20.818999999999999</c:v>
                </c:pt>
                <c:pt idx="15">
                  <c:v>20.555</c:v>
                </c:pt>
                <c:pt idx="16">
                  <c:v>20.303999999999998</c:v>
                </c:pt>
                <c:pt idx="17">
                  <c:v>20.062999999999999</c:v>
                </c:pt>
                <c:pt idx="18">
                  <c:v>19.824000000000002</c:v>
                </c:pt>
                <c:pt idx="19">
                  <c:v>19.581</c:v>
                </c:pt>
                <c:pt idx="20">
                  <c:v>19.332999999999998</c:v>
                </c:pt>
                <c:pt idx="21">
                  <c:v>19.079000000000001</c:v>
                </c:pt>
                <c:pt idx="22">
                  <c:v>18.811</c:v>
                </c:pt>
                <c:pt idx="23">
                  <c:v>18.536000000000001</c:v>
                </c:pt>
                <c:pt idx="24">
                  <c:v>18.256</c:v>
                </c:pt>
                <c:pt idx="25">
                  <c:v>0</c:v>
                </c:pt>
              </c:numCache>
            </c:numRef>
          </c:yVal>
          <c:smooth val="0"/>
        </c:ser>
        <c:ser>
          <c:idx val="3"/>
          <c:order val="3"/>
          <c:tx>
            <c:v>Thrust (2-DoF)</c:v>
          </c:tx>
          <c:spPr>
            <a:ln>
              <a:noFill/>
              <a:prstDash val="sysDot"/>
            </a:ln>
          </c:spPr>
          <c:marker>
            <c:symbol val="circle"/>
            <c:size val="5"/>
            <c:spPr>
              <a:ln>
                <a:prstDash val="sysDot"/>
              </a:ln>
            </c:spPr>
          </c:marker>
          <c:xVal>
            <c:numRef>
              <c:f>'2-Dof Output (Compact)'!$A$2:$A$22</c:f>
              <c:numCache>
                <c:formatCode>General</c:formatCode>
                <c:ptCount val="21"/>
                <c:pt idx="0">
                  <c:v>0</c:v>
                </c:pt>
                <c:pt idx="1">
                  <c:v>0.2</c:v>
                </c:pt>
                <c:pt idx="2">
                  <c:v>0.4</c:v>
                </c:pt>
                <c:pt idx="3">
                  <c:v>0.6</c:v>
                </c:pt>
                <c:pt idx="4">
                  <c:v>0.8</c:v>
                </c:pt>
                <c:pt idx="5">
                  <c:v>1</c:v>
                </c:pt>
                <c:pt idx="6">
                  <c:v>2</c:v>
                </c:pt>
                <c:pt idx="7">
                  <c:v>3</c:v>
                </c:pt>
                <c:pt idx="8">
                  <c:v>4</c:v>
                </c:pt>
                <c:pt idx="9">
                  <c:v>5</c:v>
                </c:pt>
                <c:pt idx="10">
                  <c:v>6</c:v>
                </c:pt>
                <c:pt idx="11">
                  <c:v>7</c:v>
                </c:pt>
                <c:pt idx="12">
                  <c:v>8</c:v>
                </c:pt>
                <c:pt idx="13">
                  <c:v>9</c:v>
                </c:pt>
                <c:pt idx="14">
                  <c:v>10</c:v>
                </c:pt>
                <c:pt idx="15">
                  <c:v>11</c:v>
                </c:pt>
                <c:pt idx="16">
                  <c:v>12</c:v>
                </c:pt>
                <c:pt idx="17">
                  <c:v>13</c:v>
                </c:pt>
                <c:pt idx="18">
                  <c:v>14</c:v>
                </c:pt>
                <c:pt idx="19">
                  <c:v>15</c:v>
                </c:pt>
                <c:pt idx="20">
                  <c:v>16</c:v>
                </c:pt>
              </c:numCache>
            </c:numRef>
          </c:xVal>
          <c:yVal>
            <c:numRef>
              <c:f>'2-Dof Output (Compact)'!$F$2:$F$22</c:f>
              <c:numCache>
                <c:formatCode>General</c:formatCode>
                <c:ptCount val="21"/>
                <c:pt idx="0">
                  <c:v>0</c:v>
                </c:pt>
                <c:pt idx="1">
                  <c:v>26.251999999999999</c:v>
                </c:pt>
                <c:pt idx="2">
                  <c:v>25.131</c:v>
                </c:pt>
                <c:pt idx="3">
                  <c:v>24.364000000000001</c:v>
                </c:pt>
                <c:pt idx="4">
                  <c:v>23.811</c:v>
                </c:pt>
                <c:pt idx="5">
                  <c:v>22.942</c:v>
                </c:pt>
                <c:pt idx="6">
                  <c:v>22.001000000000001</c:v>
                </c:pt>
                <c:pt idx="7">
                  <c:v>21.539000000000001</c:v>
                </c:pt>
                <c:pt idx="8">
                  <c:v>21.248999999999999</c:v>
                </c:pt>
                <c:pt idx="9">
                  <c:v>21.045000000000002</c:v>
                </c:pt>
                <c:pt idx="10">
                  <c:v>20.890999999999998</c:v>
                </c:pt>
                <c:pt idx="11">
                  <c:v>20.763999999999999</c:v>
                </c:pt>
                <c:pt idx="12">
                  <c:v>20.658999999999999</c:v>
                </c:pt>
                <c:pt idx="13">
                  <c:v>20.564</c:v>
                </c:pt>
                <c:pt idx="14">
                  <c:v>20.472000000000001</c:v>
                </c:pt>
                <c:pt idx="15">
                  <c:v>20.38</c:v>
                </c:pt>
                <c:pt idx="16">
                  <c:v>20.283999999999999</c:v>
                </c:pt>
                <c:pt idx="17">
                  <c:v>20.175000000000001</c:v>
                </c:pt>
                <c:pt idx="18">
                  <c:v>20.056999999999999</c:v>
                </c:pt>
                <c:pt idx="19">
                  <c:v>19.931999999999999</c:v>
                </c:pt>
                <c:pt idx="20">
                  <c:v>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1675904"/>
        <c:axId val="157989504"/>
      </c:scatterChart>
      <c:valAx>
        <c:axId val="141675904"/>
        <c:scaling>
          <c:orientation val="minMax"/>
          <c:max val="25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SG"/>
                  <a:t>Time</a:t>
                </a:r>
                <a:r>
                  <a:rPr lang="en-SG" baseline="0"/>
                  <a:t> (s)</a:t>
                </a:r>
                <a:endParaRPr lang="en-SG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57989504"/>
        <c:crosses val="autoZero"/>
        <c:crossBetween val="midCat"/>
      </c:valAx>
      <c:valAx>
        <c:axId val="157989504"/>
        <c:scaling>
          <c:orientation val="minMax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SG"/>
                  <a:t>Thrust (kN)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1675904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69291460052298226"/>
          <c:y val="5.3320877263223453E-2"/>
          <c:w val="0.26732799649566219"/>
          <c:h val="0.30454469793460931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</c:spPr>
      <c:txPr>
        <a:bodyPr/>
        <a:lstStyle/>
        <a:p>
          <a:pPr>
            <a:defRPr b="1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E55D2-E3A2-4881-99B3-36D9FA312E31}" type="datetimeFigureOut">
              <a:rPr lang="en-SG" smtClean="0"/>
              <a:t>23/5/2023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63CC42-0ADA-4E9D-B20B-3A2130D09F4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28866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CC42-0ADA-4E9D-B20B-3A2130D09F4E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694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CC42-0ADA-4E9D-B20B-3A2130D09F4E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6946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CC42-0ADA-4E9D-B20B-3A2130D09F4E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694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CC42-0ADA-4E9D-B20B-3A2130D09F4E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694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CC42-0ADA-4E9D-B20B-3A2130D09F4E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6946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CC42-0ADA-4E9D-B20B-3A2130D09F4E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6946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CC42-0ADA-4E9D-B20B-3A2130D09F4E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694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CC42-0ADA-4E9D-B20B-3A2130D09F4E}" type="slidenum">
              <a:rPr lang="en-SG" smtClean="0"/>
              <a:t>25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6946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CC42-0ADA-4E9D-B20B-3A2130D09F4E}" type="slidenum">
              <a:rPr lang="en-SG" smtClean="0"/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6946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CC42-0ADA-4E9D-B20B-3A2130D09F4E}" type="slidenum">
              <a:rPr lang="en-SG" smtClean="0"/>
              <a:t>27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6946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CC42-0ADA-4E9D-B20B-3A2130D09F4E}" type="slidenum">
              <a:rPr lang="en-SG" smtClean="0"/>
              <a:t>28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694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CC42-0ADA-4E9D-B20B-3A2130D09F4E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694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CC42-0ADA-4E9D-B20B-3A2130D09F4E}" type="slidenum">
              <a:rPr lang="en-SG" smtClean="0"/>
              <a:t>29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6946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CC42-0ADA-4E9D-B20B-3A2130D09F4E}" type="slidenum">
              <a:rPr lang="en-SG" smtClean="0"/>
              <a:t>30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6946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CC42-0ADA-4E9D-B20B-3A2130D09F4E}" type="slidenum">
              <a:rPr lang="en-SG" smtClean="0"/>
              <a:t>31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6946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CC42-0ADA-4E9D-B20B-3A2130D09F4E}" type="slidenum">
              <a:rPr lang="en-SG" smtClean="0"/>
              <a:t>32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6946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CC42-0ADA-4E9D-B20B-3A2130D09F4E}" type="slidenum">
              <a:rPr lang="en-SG" smtClean="0"/>
              <a:t>33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6946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CC42-0ADA-4E9D-B20B-3A2130D09F4E}" type="slidenum">
              <a:rPr lang="en-SG" smtClean="0"/>
              <a:t>34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6946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CC42-0ADA-4E9D-B20B-3A2130D09F4E}" type="slidenum">
              <a:rPr lang="en-SG" smtClean="0"/>
              <a:t>35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6946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CC42-0ADA-4E9D-B20B-3A2130D09F4E}" type="slidenum">
              <a:rPr lang="en-SG" smtClean="0"/>
              <a:t>36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6946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CC42-0ADA-4E9D-B20B-3A2130D09F4E}" type="slidenum">
              <a:rPr lang="en-SG" smtClean="0"/>
              <a:t>37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6946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CC42-0ADA-4E9D-B20B-3A2130D09F4E}" type="slidenum">
              <a:rPr lang="en-SG" smtClean="0"/>
              <a:t>38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694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CC42-0ADA-4E9D-B20B-3A2130D09F4E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6946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CC42-0ADA-4E9D-B20B-3A2130D09F4E}" type="slidenum">
              <a:rPr lang="en-SG" smtClean="0"/>
              <a:t>39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6946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CC42-0ADA-4E9D-B20B-3A2130D09F4E}" type="slidenum">
              <a:rPr lang="en-SG" smtClean="0"/>
              <a:t>40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6946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CC42-0ADA-4E9D-B20B-3A2130D09F4E}" type="slidenum">
              <a:rPr lang="en-SG" smtClean="0"/>
              <a:t>41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6946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CC42-0ADA-4E9D-B20B-3A2130D09F4E}" type="slidenum">
              <a:rPr lang="en-SG" smtClean="0"/>
              <a:t>42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6946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CC42-0ADA-4E9D-B20B-3A2130D09F4E}" type="slidenum">
              <a:rPr lang="en-SG" smtClean="0"/>
              <a:t>43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694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CC42-0ADA-4E9D-B20B-3A2130D09F4E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694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CC42-0ADA-4E9D-B20B-3A2130D09F4E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694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CC42-0ADA-4E9D-B20B-3A2130D09F4E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694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CC42-0ADA-4E9D-B20B-3A2130D09F4E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694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CC42-0ADA-4E9D-B20B-3A2130D09F4E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694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CC42-0ADA-4E9D-B20B-3A2130D09F4E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694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B41A3-5250-4475-964C-34A45377C766}" type="datetimeFigureOut">
              <a:rPr lang="en-SG" smtClean="0"/>
              <a:t>23/5/2023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A3F78-6D91-4FCC-BCB3-691CA0657D4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42084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B41A3-5250-4475-964C-34A45377C766}" type="datetimeFigureOut">
              <a:rPr lang="en-SG" smtClean="0"/>
              <a:t>23/5/2023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A3F78-6D91-4FCC-BCB3-691CA0657D4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88648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B41A3-5250-4475-964C-34A45377C766}" type="datetimeFigureOut">
              <a:rPr lang="en-SG" smtClean="0"/>
              <a:t>23/5/2023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A3F78-6D91-4FCC-BCB3-691CA0657D4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5716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B41A3-5250-4475-964C-34A45377C766}" type="datetimeFigureOut">
              <a:rPr lang="en-SG" smtClean="0"/>
              <a:t>23/5/2023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A3F78-6D91-4FCC-BCB3-691CA0657D4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22412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B41A3-5250-4475-964C-34A45377C766}" type="datetimeFigureOut">
              <a:rPr lang="en-SG" smtClean="0"/>
              <a:t>23/5/2023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A3F78-6D91-4FCC-BCB3-691CA0657D4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92327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B41A3-5250-4475-964C-34A45377C766}" type="datetimeFigureOut">
              <a:rPr lang="en-SG" smtClean="0"/>
              <a:t>23/5/2023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A3F78-6D91-4FCC-BCB3-691CA0657D4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3072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B41A3-5250-4475-964C-34A45377C766}" type="datetimeFigureOut">
              <a:rPr lang="en-SG" smtClean="0"/>
              <a:t>23/5/2023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A3F78-6D91-4FCC-BCB3-691CA0657D4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68504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B41A3-5250-4475-964C-34A45377C766}" type="datetimeFigureOut">
              <a:rPr lang="en-SG" smtClean="0"/>
              <a:t>23/5/2023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A3F78-6D91-4FCC-BCB3-691CA0657D4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70471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B41A3-5250-4475-964C-34A45377C766}" type="datetimeFigureOut">
              <a:rPr lang="en-SG" smtClean="0"/>
              <a:t>23/5/2023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A3F78-6D91-4FCC-BCB3-691CA0657D4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79595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B41A3-5250-4475-964C-34A45377C766}" type="datetimeFigureOut">
              <a:rPr lang="en-SG" smtClean="0"/>
              <a:t>23/5/2023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A3F78-6D91-4FCC-BCB3-691CA0657D4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71664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B41A3-5250-4475-964C-34A45377C766}" type="datetimeFigureOut">
              <a:rPr lang="en-SG" smtClean="0"/>
              <a:t>23/5/2023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A3F78-6D91-4FCC-BCB3-691CA0657D4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90752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B41A3-5250-4475-964C-34A45377C766}" type="datetimeFigureOut">
              <a:rPr lang="en-SG" smtClean="0"/>
              <a:t>23/5/2023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A3F78-6D91-4FCC-BCB3-691CA0657D4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4959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84;p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0002"/>
            <a:ext cx="2415589" cy="343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="" xmlns:a16="http://schemas.microsoft.com/office/drawing/2014/main" id="{42F39745-8242-CECD-0766-AB3020E26A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5" y="242472"/>
            <a:ext cx="1834559" cy="5154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9147" y="2376750"/>
            <a:ext cx="7112174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4000" b="1" dirty="0" smtClean="0"/>
              <a:t>ASTOS Model Setup – </a:t>
            </a:r>
          </a:p>
          <a:p>
            <a:pPr algn="ctr"/>
            <a:r>
              <a:rPr lang="en-SG" sz="4000" b="1" dirty="0" smtClean="0"/>
              <a:t>Sub-Orbital Rocket Trajectory Modelling</a:t>
            </a:r>
          </a:p>
          <a:p>
            <a:pPr algn="ctr"/>
            <a:endParaRPr lang="en-SG" sz="3000" b="1" dirty="0" smtClean="0"/>
          </a:p>
          <a:p>
            <a:pPr algn="ctr"/>
            <a:r>
              <a:rPr lang="en-SG" sz="2000" b="1" dirty="0" smtClean="0"/>
              <a:t>Jason Ong</a:t>
            </a:r>
            <a:endParaRPr lang="en-SG" sz="2000" b="1" dirty="0"/>
          </a:p>
        </p:txBody>
      </p:sp>
    </p:spTree>
    <p:extLst>
      <p:ext uri="{BB962C8B-B14F-4D97-AF65-F5344CB8AC3E}">
        <p14:creationId xmlns:p14="http://schemas.microsoft.com/office/powerpoint/2010/main" val="3119928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3128827" y="349206"/>
            <a:ext cx="32003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500" b="1" dirty="0" smtClean="0"/>
              <a:t>Aerodynamics Model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12" r="42450" b="13043"/>
          <a:stretch/>
        </p:blipFill>
        <p:spPr bwMode="auto">
          <a:xfrm>
            <a:off x="1427553" y="1556792"/>
            <a:ext cx="6602904" cy="4184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1886870" y="1171114"/>
            <a:ext cx="568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Definition of Reference </a:t>
            </a:r>
            <a:r>
              <a:rPr lang="en-SG" b="1" dirty="0" smtClean="0"/>
              <a:t>Quantities</a:t>
            </a:r>
            <a:endParaRPr lang="en-SG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128827" y="3732272"/>
            <a:ext cx="2163253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644008" y="4101604"/>
            <a:ext cx="144016" cy="184767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195736" y="5949280"/>
            <a:ext cx="56842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500" b="1" dirty="0" smtClean="0">
                <a:solidFill>
                  <a:srgbClr val="FF0000"/>
                </a:solidFill>
              </a:rPr>
              <a:t>XCP point is relative to where global node is positioned.</a:t>
            </a:r>
            <a:endParaRPr lang="en-SG" sz="1500" b="1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128827" y="2308230"/>
            <a:ext cx="3459397" cy="14240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50" name="TextBox 49"/>
          <p:cNvSpPr txBox="1"/>
          <p:nvPr/>
        </p:nvSpPr>
        <p:spPr>
          <a:xfrm>
            <a:off x="6516216" y="2743252"/>
            <a:ext cx="12372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500" b="1" dirty="0" smtClean="0">
                <a:solidFill>
                  <a:srgbClr val="FF0000"/>
                </a:solidFill>
              </a:rPr>
              <a:t>Length and area</a:t>
            </a:r>
            <a:endParaRPr lang="en-SG" sz="1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3128827" y="349206"/>
            <a:ext cx="32003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500" b="1" dirty="0" smtClean="0"/>
              <a:t>Aerodynamics Model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106" y="1028810"/>
            <a:ext cx="5969795" cy="4308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886870" y="5445224"/>
            <a:ext cx="568427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500" b="1" dirty="0" smtClean="0">
                <a:solidFill>
                  <a:srgbClr val="FF0000"/>
                </a:solidFill>
              </a:rPr>
              <a:t>In this case, XCP is defined </a:t>
            </a:r>
            <a:r>
              <a:rPr lang="en-SG" sz="1500" b="1" dirty="0">
                <a:solidFill>
                  <a:srgbClr val="FF0000"/>
                </a:solidFill>
              </a:rPr>
              <a:t>+</a:t>
            </a:r>
            <a:r>
              <a:rPr lang="en-SG" sz="1500" b="1" dirty="0" smtClean="0">
                <a:solidFill>
                  <a:srgbClr val="FF0000"/>
                </a:solidFill>
              </a:rPr>
              <a:t>ve since global node is at the bottom. In the case where global node is placed at tip of nose, XCP should be defined –ve.</a:t>
            </a:r>
            <a:endParaRPr lang="en-SG" sz="1500" b="1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33235" y="3472170"/>
            <a:ext cx="10801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500" b="1" dirty="0" smtClean="0">
                <a:solidFill>
                  <a:srgbClr val="FF0000"/>
                </a:solidFill>
              </a:rPr>
              <a:t>Global Node Placement</a:t>
            </a:r>
            <a:endParaRPr lang="en-SG" sz="1500" b="1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6272634" y="4257000"/>
            <a:ext cx="820388" cy="48084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3347864" y="3356992"/>
            <a:ext cx="936104" cy="5760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758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3128827" y="349206"/>
            <a:ext cx="32003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500" b="1" dirty="0" smtClean="0"/>
              <a:t>Aerodynamics Model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8" t="26478" r="41161" b="30065"/>
          <a:stretch/>
        </p:blipFill>
        <p:spPr bwMode="auto">
          <a:xfrm>
            <a:off x="788567" y="1772816"/>
            <a:ext cx="4680519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3" t="30185" r="65391" b="42407"/>
          <a:stretch/>
        </p:blipFill>
        <p:spPr bwMode="auto">
          <a:xfrm>
            <a:off x="6228184" y="1620105"/>
            <a:ext cx="2376264" cy="34737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886870" y="1171114"/>
            <a:ext cx="568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/>
              <a:t>1D Interpolation</a:t>
            </a:r>
            <a:endParaRPr lang="en-SG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746922" y="4077072"/>
            <a:ext cx="1761182" cy="8727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18" name="TextBox 17"/>
          <p:cNvSpPr txBox="1"/>
          <p:nvPr/>
        </p:nvSpPr>
        <p:spPr>
          <a:xfrm>
            <a:off x="1514674" y="4059831"/>
            <a:ext cx="1761182" cy="8727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cxnSp>
        <p:nvCxnSpPr>
          <p:cNvPr id="4" name="Elbow Connector 3"/>
          <p:cNvCxnSpPr>
            <a:stCxn id="17" idx="2"/>
            <a:endCxn id="1027" idx="2"/>
          </p:cNvCxnSpPr>
          <p:nvPr/>
        </p:nvCxnSpPr>
        <p:spPr>
          <a:xfrm rot="16200000" flipH="1">
            <a:off x="5949906" y="3627469"/>
            <a:ext cx="144016" cy="2788803"/>
          </a:xfrm>
          <a:prstGeom prst="bentConnector3">
            <a:avLst>
              <a:gd name="adj1" fmla="val 258732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4" name="Curved Connector 4103"/>
          <p:cNvCxnSpPr/>
          <p:nvPr/>
        </p:nvCxnSpPr>
        <p:spPr>
          <a:xfrm rot="16200000" flipH="1">
            <a:off x="4265593" y="2934772"/>
            <a:ext cx="161257" cy="4156955"/>
          </a:xfrm>
          <a:prstGeom prst="bentConnector3">
            <a:avLst>
              <a:gd name="adj1" fmla="val 655121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843808" y="6021288"/>
            <a:ext cx="32403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500" b="1" dirty="0" smtClean="0">
                <a:solidFill>
                  <a:srgbClr val="FF0000"/>
                </a:solidFill>
              </a:rPr>
              <a:t>1</a:t>
            </a:r>
            <a:r>
              <a:rPr lang="en-SG" sz="1500" b="1" baseline="30000" dirty="0" smtClean="0">
                <a:solidFill>
                  <a:srgbClr val="FF0000"/>
                </a:solidFill>
              </a:rPr>
              <a:t>st</a:t>
            </a:r>
            <a:r>
              <a:rPr lang="en-SG" sz="1500" b="1" dirty="0" smtClean="0">
                <a:solidFill>
                  <a:srgbClr val="FF0000"/>
                </a:solidFill>
              </a:rPr>
              <a:t> column : Mach (Values must be monotonically increasing)</a:t>
            </a:r>
            <a:endParaRPr lang="en-SG" sz="1500" b="1" dirty="0">
              <a:solidFill>
                <a:srgbClr val="FF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347864" y="5301208"/>
            <a:ext cx="32403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500" b="1" dirty="0" smtClean="0">
                <a:solidFill>
                  <a:srgbClr val="FF0000"/>
                </a:solidFill>
              </a:rPr>
              <a:t>2</a:t>
            </a:r>
            <a:r>
              <a:rPr lang="en-SG" sz="1500" b="1" baseline="30000" dirty="0" smtClean="0">
                <a:solidFill>
                  <a:srgbClr val="FF0000"/>
                </a:solidFill>
              </a:rPr>
              <a:t>nd</a:t>
            </a:r>
            <a:r>
              <a:rPr lang="en-SG" sz="1500" b="1" dirty="0" smtClean="0">
                <a:solidFill>
                  <a:srgbClr val="FF0000"/>
                </a:solidFill>
              </a:rPr>
              <a:t> column: Xcp</a:t>
            </a:r>
            <a:endParaRPr lang="en-SG" sz="1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86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3128827" y="349206"/>
            <a:ext cx="32003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500" b="1" dirty="0" smtClean="0"/>
              <a:t>Aerodynamics Model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2" t="48349" r="35505" b="14674"/>
          <a:stretch/>
        </p:blipFill>
        <p:spPr bwMode="auto">
          <a:xfrm>
            <a:off x="2321763" y="1556792"/>
            <a:ext cx="4814483" cy="2379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886870" y="1171114"/>
            <a:ext cx="568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2</a:t>
            </a:r>
            <a:r>
              <a:rPr lang="en-SG" b="1" dirty="0" smtClean="0"/>
              <a:t>D Interpolation</a:t>
            </a:r>
            <a:endParaRPr lang="en-SG" b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0" t="40494" r="26180" b="29753"/>
          <a:stretch/>
        </p:blipFill>
        <p:spPr bwMode="auto">
          <a:xfrm>
            <a:off x="1880580" y="4077072"/>
            <a:ext cx="5689231" cy="23762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Oval 1"/>
          <p:cNvSpPr/>
          <p:nvPr/>
        </p:nvSpPr>
        <p:spPr>
          <a:xfrm>
            <a:off x="3635896" y="3193926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Oval 20"/>
          <p:cNvSpPr/>
          <p:nvPr/>
        </p:nvSpPr>
        <p:spPr>
          <a:xfrm>
            <a:off x="4938390" y="3200276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Oval 21"/>
          <p:cNvSpPr/>
          <p:nvPr/>
        </p:nvSpPr>
        <p:spPr>
          <a:xfrm>
            <a:off x="6195772" y="3206626"/>
            <a:ext cx="29504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Oval 22"/>
          <p:cNvSpPr/>
          <p:nvPr/>
        </p:nvSpPr>
        <p:spPr>
          <a:xfrm>
            <a:off x="746898" y="4446775"/>
            <a:ext cx="176638" cy="158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800" b="1" dirty="0" smtClean="0">
                <a:solidFill>
                  <a:srgbClr val="FF0000"/>
                </a:solidFill>
              </a:rPr>
              <a:t>1</a:t>
            </a:r>
            <a:endParaRPr lang="en-SG" sz="800" b="1" dirty="0">
              <a:solidFill>
                <a:srgbClr val="FF0000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538666" y="4586104"/>
            <a:ext cx="176638" cy="158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800" b="1" dirty="0" smtClean="0">
                <a:solidFill>
                  <a:srgbClr val="FF0000"/>
                </a:solidFill>
              </a:rPr>
              <a:t>2</a:t>
            </a:r>
            <a:endParaRPr lang="en-SG" sz="800" b="1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926245" y="4521710"/>
            <a:ext cx="956371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15304" y="4665368"/>
            <a:ext cx="1167312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eft Brace 9"/>
          <p:cNvSpPr/>
          <p:nvPr/>
        </p:nvSpPr>
        <p:spPr>
          <a:xfrm>
            <a:off x="1629164" y="4744631"/>
            <a:ext cx="236858" cy="1641673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/>
          <p:cNvSpPr txBox="1"/>
          <p:nvPr/>
        </p:nvSpPr>
        <p:spPr>
          <a:xfrm>
            <a:off x="1031486" y="5422934"/>
            <a:ext cx="7304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200" b="1" dirty="0" smtClean="0">
                <a:solidFill>
                  <a:srgbClr val="FF0000"/>
                </a:solidFill>
              </a:rPr>
              <a:t>Data</a:t>
            </a:r>
            <a:endParaRPr lang="en-SG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60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3128827" y="349206"/>
            <a:ext cx="32003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500" b="1" dirty="0" smtClean="0"/>
              <a:t>Aerodynamics Model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886870" y="1171114"/>
            <a:ext cx="568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2</a:t>
            </a:r>
            <a:r>
              <a:rPr lang="en-SG" b="1" dirty="0" smtClean="0"/>
              <a:t>D Interpolation (according to Astos)</a:t>
            </a:r>
            <a:endParaRPr lang="en-SG" b="1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35309" r="25833" b="24567"/>
          <a:stretch/>
        </p:blipFill>
        <p:spPr bwMode="auto">
          <a:xfrm>
            <a:off x="1763688" y="2015720"/>
            <a:ext cx="4065070" cy="2298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5" t="58889" r="19722" b="19383"/>
          <a:stretch/>
        </p:blipFill>
        <p:spPr bwMode="auto">
          <a:xfrm>
            <a:off x="3115319" y="4408330"/>
            <a:ext cx="3227371" cy="1180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004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3128827" y="349206"/>
            <a:ext cx="32003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500" b="1" dirty="0" smtClean="0"/>
              <a:t>Aerodynamics Model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2" t="37778" r="52030" b="42963"/>
          <a:stretch/>
        </p:blipFill>
        <p:spPr bwMode="auto">
          <a:xfrm>
            <a:off x="993545" y="2348880"/>
            <a:ext cx="5174528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7385113" y="3140490"/>
            <a:ext cx="121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 smtClean="0">
                <a:solidFill>
                  <a:srgbClr val="FF0000"/>
                </a:solidFill>
              </a:rPr>
              <a:t>C</a:t>
            </a:r>
            <a:r>
              <a:rPr lang="en-SG" b="1" baseline="-40000" dirty="0" smtClean="0">
                <a:solidFill>
                  <a:srgbClr val="FF0000"/>
                </a:solidFill>
              </a:rPr>
              <a:t>N</a:t>
            </a:r>
            <a:r>
              <a:rPr lang="en-SG" b="1" baseline="-65000" dirty="0" smtClean="0">
                <a:solidFill>
                  <a:srgbClr val="FF0000"/>
                </a:solidFill>
              </a:rPr>
              <a:t>A </a:t>
            </a:r>
            <a:endParaRPr lang="en-SG" b="1" baseline="-6500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385113" y="2771158"/>
            <a:ext cx="1200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 smtClean="0">
                <a:solidFill>
                  <a:srgbClr val="FF0000"/>
                </a:solidFill>
              </a:rPr>
              <a:t>C</a:t>
            </a:r>
            <a:r>
              <a:rPr lang="en-SG" b="1" baseline="-40000" dirty="0" smtClean="0">
                <a:solidFill>
                  <a:srgbClr val="FF0000"/>
                </a:solidFill>
              </a:rPr>
              <a:t>y</a:t>
            </a:r>
            <a:r>
              <a:rPr lang="en-SG" b="1" baseline="-65000" dirty="0" smtClean="0">
                <a:solidFill>
                  <a:srgbClr val="FF0000"/>
                </a:solidFill>
              </a:rPr>
              <a:t>β </a:t>
            </a:r>
            <a:endParaRPr lang="en-SG" b="1" baseline="-65000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385113" y="3509822"/>
            <a:ext cx="1213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 smtClean="0">
                <a:solidFill>
                  <a:srgbClr val="FF0000"/>
                </a:solidFill>
              </a:rPr>
              <a:t>C</a:t>
            </a:r>
            <a:r>
              <a:rPr lang="en-SG" b="1" baseline="-40000" dirty="0" smtClean="0">
                <a:solidFill>
                  <a:srgbClr val="FF0000"/>
                </a:solidFill>
              </a:rPr>
              <a:t>L</a:t>
            </a:r>
            <a:r>
              <a:rPr lang="en-SG" b="1" baseline="-65000" dirty="0" smtClean="0">
                <a:solidFill>
                  <a:srgbClr val="FF0000"/>
                </a:solidFill>
              </a:rPr>
              <a:t>P </a:t>
            </a:r>
            <a:endParaRPr lang="en-SG" b="1" baseline="-65000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385113" y="3897328"/>
            <a:ext cx="1200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 smtClean="0">
                <a:solidFill>
                  <a:srgbClr val="FF0000"/>
                </a:solidFill>
              </a:rPr>
              <a:t>C</a:t>
            </a:r>
            <a:r>
              <a:rPr lang="en-SG" b="1" baseline="-40000" dirty="0" smtClean="0">
                <a:solidFill>
                  <a:srgbClr val="FF0000"/>
                </a:solidFill>
              </a:rPr>
              <a:t>L</a:t>
            </a:r>
            <a:r>
              <a:rPr lang="en-SG" b="1" baseline="-65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δ</a:t>
            </a:r>
            <a:r>
              <a:rPr lang="en-SG" b="1" baseline="-65000" dirty="0" smtClean="0">
                <a:solidFill>
                  <a:srgbClr val="FF0000"/>
                </a:solidFill>
              </a:rPr>
              <a:t> </a:t>
            </a:r>
            <a:endParaRPr lang="en-SG" b="1" baseline="-65000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366054" y="4258166"/>
            <a:ext cx="121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 smtClean="0">
                <a:solidFill>
                  <a:srgbClr val="FF0000"/>
                </a:solidFill>
              </a:rPr>
              <a:t>C</a:t>
            </a:r>
            <a:r>
              <a:rPr lang="en-SG" b="1" baseline="-40000" dirty="0" smtClean="0">
                <a:solidFill>
                  <a:srgbClr val="FF0000"/>
                </a:solidFill>
              </a:rPr>
              <a:t>M</a:t>
            </a:r>
            <a:r>
              <a:rPr lang="en-SG" b="1" baseline="-65000" dirty="0" smtClean="0">
                <a:solidFill>
                  <a:srgbClr val="FF0000"/>
                </a:solidFill>
              </a:rPr>
              <a:t>Q </a:t>
            </a:r>
            <a:endParaRPr lang="en-SG" b="1" baseline="-65000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385112" y="4638859"/>
            <a:ext cx="121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 smtClean="0">
                <a:solidFill>
                  <a:srgbClr val="FF0000"/>
                </a:solidFill>
              </a:rPr>
              <a:t>C</a:t>
            </a:r>
            <a:r>
              <a:rPr lang="en-SG" b="1" baseline="-40000" dirty="0" smtClean="0">
                <a:solidFill>
                  <a:srgbClr val="FF0000"/>
                </a:solidFill>
              </a:rPr>
              <a:t>N</a:t>
            </a:r>
            <a:r>
              <a:rPr lang="en-SG" b="1" baseline="-65000" dirty="0" smtClean="0">
                <a:solidFill>
                  <a:srgbClr val="FF0000"/>
                </a:solidFill>
              </a:rPr>
              <a:t>R </a:t>
            </a:r>
            <a:endParaRPr lang="en-SG" b="1" baseline="-65000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385112" y="2401826"/>
            <a:ext cx="1200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 smtClean="0">
                <a:solidFill>
                  <a:srgbClr val="FF0000"/>
                </a:solidFill>
              </a:rPr>
              <a:t>C</a:t>
            </a:r>
            <a:r>
              <a:rPr lang="en-SG" b="1" baseline="-40000" dirty="0" smtClean="0">
                <a:solidFill>
                  <a:srgbClr val="FF0000"/>
                </a:solidFill>
              </a:rPr>
              <a:t>D</a:t>
            </a:r>
            <a:r>
              <a:rPr lang="en-SG" b="1" baseline="-65000" dirty="0" smtClean="0">
                <a:solidFill>
                  <a:srgbClr val="FF0000"/>
                </a:solidFill>
              </a:rPr>
              <a:t> </a:t>
            </a:r>
            <a:endParaRPr lang="en-SG" b="1" baseline="-65000" dirty="0">
              <a:solidFill>
                <a:srgbClr val="FF0000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6016961" y="2636912"/>
            <a:ext cx="1349093" cy="36004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26" idx="1"/>
          </p:cNvCxnSpPr>
          <p:nvPr/>
        </p:nvCxnSpPr>
        <p:spPr>
          <a:xfrm flipV="1">
            <a:off x="6016961" y="2955824"/>
            <a:ext cx="1368152" cy="26553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25" idx="1"/>
          </p:cNvCxnSpPr>
          <p:nvPr/>
        </p:nvCxnSpPr>
        <p:spPr>
          <a:xfrm flipV="1">
            <a:off x="6016961" y="3325156"/>
            <a:ext cx="1368152" cy="10384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29" idx="1"/>
          </p:cNvCxnSpPr>
          <p:nvPr/>
        </p:nvCxnSpPr>
        <p:spPr>
          <a:xfrm>
            <a:off x="6016961" y="3694488"/>
            <a:ext cx="1368152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30" idx="1"/>
          </p:cNvCxnSpPr>
          <p:nvPr/>
        </p:nvCxnSpPr>
        <p:spPr>
          <a:xfrm>
            <a:off x="6016961" y="3897328"/>
            <a:ext cx="1368152" cy="18466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31" idx="1"/>
          </p:cNvCxnSpPr>
          <p:nvPr/>
        </p:nvCxnSpPr>
        <p:spPr>
          <a:xfrm>
            <a:off x="6016961" y="4081994"/>
            <a:ext cx="1349093" cy="36083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32" idx="1"/>
          </p:cNvCxnSpPr>
          <p:nvPr/>
        </p:nvCxnSpPr>
        <p:spPr>
          <a:xfrm>
            <a:off x="6016961" y="4365104"/>
            <a:ext cx="1368151" cy="45842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886870" y="1171114"/>
            <a:ext cx="568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/>
              <a:t>Coefficients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255293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3128827" y="349206"/>
            <a:ext cx="32003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500" b="1" dirty="0" smtClean="0"/>
              <a:t>Aerodynamics Model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886870" y="1167478"/>
            <a:ext cx="568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/>
              <a:t>Fin Cant</a:t>
            </a:r>
            <a:endParaRPr lang="en-SG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4" t="50000" r="51042" b="15556"/>
          <a:stretch/>
        </p:blipFill>
        <p:spPr bwMode="auto">
          <a:xfrm>
            <a:off x="2368105" y="1700808"/>
            <a:ext cx="4711700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3" name="Straight Arrow Connector 22"/>
          <p:cNvCxnSpPr/>
          <p:nvPr/>
        </p:nvCxnSpPr>
        <p:spPr>
          <a:xfrm>
            <a:off x="4564855" y="4869160"/>
            <a:ext cx="727225" cy="72008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928467" y="5589240"/>
            <a:ext cx="1227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200" b="1" dirty="0" smtClean="0">
                <a:solidFill>
                  <a:srgbClr val="FF0000"/>
                </a:solidFill>
              </a:rPr>
              <a:t>Define fin cant angle</a:t>
            </a:r>
            <a:endParaRPr lang="en-SG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2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2771801" y="349206"/>
            <a:ext cx="35573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500" b="1" dirty="0" smtClean="0"/>
              <a:t>Vehicle Definition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17" t="26419" r="9423" b="12717"/>
          <a:stretch/>
        </p:blipFill>
        <p:spPr bwMode="auto">
          <a:xfrm>
            <a:off x="1841498" y="1540446"/>
            <a:ext cx="5417990" cy="3891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901880" y="2240971"/>
            <a:ext cx="2442470" cy="13596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16" name="TextBox 15"/>
          <p:cNvSpPr txBox="1"/>
          <p:nvPr/>
        </p:nvSpPr>
        <p:spPr>
          <a:xfrm>
            <a:off x="142008" y="2660280"/>
            <a:ext cx="1617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200" b="1" dirty="0" smtClean="0">
                <a:solidFill>
                  <a:srgbClr val="FF0000"/>
                </a:solidFill>
              </a:rPr>
              <a:t>Specify components in use</a:t>
            </a:r>
            <a:endParaRPr lang="en-SG" sz="12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08301" y="3886926"/>
            <a:ext cx="2442470" cy="13596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19" name="TextBox 18"/>
          <p:cNvSpPr txBox="1"/>
          <p:nvPr/>
        </p:nvSpPr>
        <p:spPr>
          <a:xfrm>
            <a:off x="107678" y="4058897"/>
            <a:ext cx="16177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200" b="1" dirty="0" smtClean="0">
                <a:solidFill>
                  <a:srgbClr val="FF0000"/>
                </a:solidFill>
              </a:rPr>
              <a:t>Define component position using anchor node placement, and position/rotation offsets</a:t>
            </a:r>
            <a:endParaRPr lang="en-SG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63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2771801" y="349206"/>
            <a:ext cx="35573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500" b="1" dirty="0" smtClean="0"/>
              <a:t>Vehicle Definition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89" t="37813" r="34444" b="15908"/>
          <a:stretch/>
        </p:blipFill>
        <p:spPr bwMode="auto">
          <a:xfrm>
            <a:off x="1371026" y="1196752"/>
            <a:ext cx="3962400" cy="4760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525481" y="3789040"/>
            <a:ext cx="3169028" cy="13596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17" name="TextBox 16"/>
          <p:cNvSpPr txBox="1"/>
          <p:nvPr/>
        </p:nvSpPr>
        <p:spPr>
          <a:xfrm>
            <a:off x="5724128" y="3438412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200" b="1" dirty="0" smtClean="0">
                <a:solidFill>
                  <a:srgbClr val="FF0000"/>
                </a:solidFill>
              </a:rPr>
              <a:t>For specifying </a:t>
            </a:r>
            <a:r>
              <a:rPr lang="en-SG" sz="1200" b="1" dirty="0" smtClean="0">
                <a:solidFill>
                  <a:srgbClr val="FF0000"/>
                </a:solidFill>
              </a:rPr>
              <a:t>thrust misalignments during Monte Carlo simulations</a:t>
            </a:r>
            <a:endParaRPr lang="en-SG" sz="1200" b="1" dirty="0">
              <a:solidFill>
                <a:srgbClr val="FF0000"/>
              </a:solidFill>
            </a:endParaRPr>
          </a:p>
        </p:txBody>
      </p:sp>
      <p:cxnSp>
        <p:nvCxnSpPr>
          <p:cNvPr id="20" name="Straight Arrow Connector 19"/>
          <p:cNvCxnSpPr>
            <a:stCxn id="17" idx="1"/>
            <a:endCxn id="15" idx="3"/>
          </p:cNvCxnSpPr>
          <p:nvPr/>
        </p:nvCxnSpPr>
        <p:spPr>
          <a:xfrm flipH="1">
            <a:off x="4694509" y="3669245"/>
            <a:ext cx="1029619" cy="79959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57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2" t="26296" r="34708" b="12345"/>
          <a:stretch/>
        </p:blipFill>
        <p:spPr bwMode="auto">
          <a:xfrm>
            <a:off x="734068" y="1711721"/>
            <a:ext cx="7632847" cy="4576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2771801" y="349206"/>
            <a:ext cx="35573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500" b="1" smtClean="0"/>
              <a:t>Phase </a:t>
            </a:r>
            <a:r>
              <a:rPr lang="en-SG" sz="2500" b="1" dirty="0" smtClean="0"/>
              <a:t>Definition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708357" y="1183988"/>
            <a:ext cx="568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/>
              <a:t>Overall</a:t>
            </a:r>
            <a:endParaRPr lang="en-SG" b="1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4139953" y="4509120"/>
            <a:ext cx="727719" cy="21602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860631" y="4347314"/>
            <a:ext cx="825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 smtClean="0">
                <a:solidFill>
                  <a:srgbClr val="FF0000"/>
                </a:solidFill>
              </a:rPr>
              <a:t>Timestep</a:t>
            </a:r>
            <a:endParaRPr lang="en-SG" sz="12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99792" y="515719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17" name="TextBox 16"/>
          <p:cNvSpPr txBox="1"/>
          <p:nvPr/>
        </p:nvSpPr>
        <p:spPr>
          <a:xfrm>
            <a:off x="2699792" y="5341857"/>
            <a:ext cx="1728192" cy="8644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4427055" y="5296004"/>
            <a:ext cx="727719" cy="21602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158946" y="4926359"/>
            <a:ext cx="2237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 smtClean="0">
                <a:solidFill>
                  <a:srgbClr val="FF0000"/>
                </a:solidFill>
              </a:rPr>
              <a:t>Phase selection for trajectory simulation</a:t>
            </a:r>
            <a:endParaRPr lang="en-SG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05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873" y="1013952"/>
            <a:ext cx="2144266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128827" y="349206"/>
            <a:ext cx="32003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500" b="1" dirty="0" smtClean="0"/>
              <a:t>High Level Overview</a:t>
            </a:r>
          </a:p>
        </p:txBody>
      </p:sp>
      <p:sp>
        <p:nvSpPr>
          <p:cNvPr id="2" name="Right Brace 1"/>
          <p:cNvSpPr/>
          <p:nvPr/>
        </p:nvSpPr>
        <p:spPr>
          <a:xfrm>
            <a:off x="5940152" y="1484784"/>
            <a:ext cx="216024" cy="3528392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TextBox 2"/>
          <p:cNvSpPr txBox="1"/>
          <p:nvPr/>
        </p:nvSpPr>
        <p:spPr>
          <a:xfrm>
            <a:off x="6374413" y="3064314"/>
            <a:ext cx="23042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500" b="1" dirty="0" smtClean="0">
                <a:solidFill>
                  <a:srgbClr val="FF0000"/>
                </a:solidFill>
              </a:rPr>
              <a:t>Modular</a:t>
            </a:r>
            <a:endParaRPr lang="en-SG" sz="1500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5436096" y="5157192"/>
            <a:ext cx="893088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374412" y="4972526"/>
            <a:ext cx="25180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500" b="1" dirty="0" smtClean="0">
                <a:solidFill>
                  <a:srgbClr val="FF0000"/>
                </a:solidFill>
              </a:rPr>
              <a:t>Component Integration</a:t>
            </a:r>
            <a:endParaRPr lang="en-SG" sz="1500" b="1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5427470" y="5839768"/>
            <a:ext cx="946942" cy="28675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374411" y="5941854"/>
            <a:ext cx="25180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500" b="1" dirty="0" smtClean="0">
                <a:solidFill>
                  <a:srgbClr val="FF0000"/>
                </a:solidFill>
              </a:rPr>
              <a:t>Model Integration</a:t>
            </a:r>
            <a:endParaRPr lang="en-SG" sz="1500" b="1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2411760" y="2007903"/>
            <a:ext cx="1397144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2924442" y="2242368"/>
            <a:ext cx="893088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2924442" y="2708920"/>
            <a:ext cx="893088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1907704" y="3356992"/>
            <a:ext cx="19012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339752" y="3585468"/>
            <a:ext cx="1469152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2483768" y="3806876"/>
            <a:ext cx="1325136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39552" y="1823237"/>
            <a:ext cx="23042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500" b="1" dirty="0" smtClean="0">
                <a:solidFill>
                  <a:srgbClr val="FF0000"/>
                </a:solidFill>
              </a:rPr>
              <a:t>Planet model (Earth)</a:t>
            </a:r>
            <a:endParaRPr lang="en-SG" sz="1500" b="1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8184" y="2080785"/>
            <a:ext cx="23776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500" b="1" dirty="0" smtClean="0">
                <a:solidFill>
                  <a:srgbClr val="FF0000"/>
                </a:solidFill>
              </a:rPr>
              <a:t>Atmospheric model (US 76)</a:t>
            </a:r>
            <a:endParaRPr lang="en-SG" sz="1500" b="1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46811" y="2547337"/>
            <a:ext cx="23776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500" b="1" dirty="0" smtClean="0">
                <a:solidFill>
                  <a:srgbClr val="FF0000"/>
                </a:solidFill>
              </a:rPr>
              <a:t>Wind model (custom or generic)</a:t>
            </a:r>
            <a:endParaRPr lang="en-SG" sz="1500" b="1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33821" y="3195409"/>
            <a:ext cx="23776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500" b="1" dirty="0" smtClean="0">
                <a:solidFill>
                  <a:srgbClr val="FF0000"/>
                </a:solidFill>
              </a:rPr>
              <a:t>Thrust curve</a:t>
            </a:r>
            <a:endParaRPr lang="en-SG" sz="1500" b="1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40313" y="3417279"/>
            <a:ext cx="23776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500" b="1" dirty="0" smtClean="0">
                <a:solidFill>
                  <a:srgbClr val="FF0000"/>
                </a:solidFill>
              </a:rPr>
              <a:t>Aerodynamic tables</a:t>
            </a:r>
            <a:endParaRPr lang="en-SG" sz="1500" b="1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39552" y="3630061"/>
            <a:ext cx="23776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500" b="1" dirty="0" smtClean="0">
                <a:solidFill>
                  <a:srgbClr val="FF0000"/>
                </a:solidFill>
              </a:rPr>
              <a:t>Aerothermal data (not required for now)</a:t>
            </a:r>
            <a:endParaRPr lang="en-SG" sz="1500" b="1" dirty="0">
              <a:solidFill>
                <a:srgbClr val="FF0000"/>
              </a:solidFill>
            </a:endParaRPr>
          </a:p>
        </p:txBody>
      </p:sp>
      <p:cxnSp>
        <p:nvCxnSpPr>
          <p:cNvPr id="40" name="Elbow Connector 39"/>
          <p:cNvCxnSpPr/>
          <p:nvPr/>
        </p:nvCxnSpPr>
        <p:spPr>
          <a:xfrm rot="10800000" flipV="1">
            <a:off x="2123728" y="4019658"/>
            <a:ext cx="1685176" cy="489462"/>
          </a:xfrm>
          <a:prstGeom prst="bentConnector3">
            <a:avLst>
              <a:gd name="adj1" fmla="val 65357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46812" y="4232121"/>
            <a:ext cx="17209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500" b="1" dirty="0" smtClean="0">
                <a:solidFill>
                  <a:srgbClr val="FF0000"/>
                </a:solidFill>
              </a:rPr>
              <a:t>Masses and dimensional data</a:t>
            </a:r>
            <a:endParaRPr lang="en-SG" sz="1500" b="1" dirty="0">
              <a:solidFill>
                <a:srgbClr val="FF0000"/>
              </a:solidFill>
            </a:endParaRPr>
          </a:p>
        </p:txBody>
      </p:sp>
      <p:cxnSp>
        <p:nvCxnSpPr>
          <p:cNvPr id="46" name="Elbow Connector 45"/>
          <p:cNvCxnSpPr>
            <a:endCxn id="52" idx="3"/>
          </p:cNvCxnSpPr>
          <p:nvPr/>
        </p:nvCxnSpPr>
        <p:spPr>
          <a:xfrm rot="10800000" flipV="1">
            <a:off x="2269110" y="4264387"/>
            <a:ext cx="1539798" cy="1080230"/>
          </a:xfrm>
          <a:prstGeom prst="bentConnector3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48178" y="4952202"/>
            <a:ext cx="172093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500" b="1" dirty="0" smtClean="0">
                <a:solidFill>
                  <a:srgbClr val="FF0000"/>
                </a:solidFill>
              </a:rPr>
              <a:t>Sensors (IMU etc.) (not required for now)</a:t>
            </a:r>
            <a:endParaRPr lang="en-SG" sz="1500" b="1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365017" y="5470436"/>
            <a:ext cx="25994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500" b="1" dirty="0" smtClean="0">
                <a:solidFill>
                  <a:srgbClr val="FF0000"/>
                </a:solidFill>
              </a:rPr>
              <a:t>Trajectory Phase Settings</a:t>
            </a:r>
            <a:endParaRPr lang="en-SG" sz="1500" b="1" dirty="0">
              <a:solidFill>
                <a:srgbClr val="FF0000"/>
              </a:solidFill>
            </a:endParaRPr>
          </a:p>
        </p:txBody>
      </p:sp>
      <p:cxnSp>
        <p:nvCxnSpPr>
          <p:cNvPr id="36" name="Straight Arrow Connector 35"/>
          <p:cNvCxnSpPr>
            <a:stCxn id="35" idx="1"/>
          </p:cNvCxnSpPr>
          <p:nvPr/>
        </p:nvCxnSpPr>
        <p:spPr>
          <a:xfrm flipH="1" flipV="1">
            <a:off x="5428759" y="5620918"/>
            <a:ext cx="936258" cy="1110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77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2" t="26102" r="35499" b="24656"/>
          <a:stretch/>
        </p:blipFill>
        <p:spPr bwMode="auto">
          <a:xfrm>
            <a:off x="734069" y="1846566"/>
            <a:ext cx="7632847" cy="3723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2771801" y="349206"/>
            <a:ext cx="35573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500" b="1" smtClean="0"/>
              <a:t>Phase </a:t>
            </a:r>
            <a:r>
              <a:rPr lang="en-SG" sz="2500" b="1" dirty="0" smtClean="0"/>
              <a:t>Definition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708357" y="1183988"/>
            <a:ext cx="568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/>
              <a:t>Ignition Phase</a:t>
            </a:r>
            <a:endParaRPr lang="en-SG" b="1" dirty="0"/>
          </a:p>
        </p:txBody>
      </p:sp>
      <p:sp>
        <p:nvSpPr>
          <p:cNvPr id="28" name="Oval 27"/>
          <p:cNvSpPr/>
          <p:nvPr/>
        </p:nvSpPr>
        <p:spPr>
          <a:xfrm>
            <a:off x="5109963" y="2089499"/>
            <a:ext cx="970861" cy="308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5109963" y="2398028"/>
            <a:ext cx="485430" cy="112584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066470" y="3523868"/>
            <a:ext cx="2086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 smtClean="0">
                <a:solidFill>
                  <a:srgbClr val="FF0000"/>
                </a:solidFill>
              </a:rPr>
              <a:t>Ignition start time on thrust curve</a:t>
            </a:r>
            <a:endParaRPr lang="en-SG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48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2771801" y="349206"/>
            <a:ext cx="35573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500" b="1" smtClean="0"/>
              <a:t>Phase </a:t>
            </a:r>
            <a:r>
              <a:rPr lang="en-SG" sz="2500" b="1" dirty="0" smtClean="0"/>
              <a:t>Definition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2" t="26173" r="35764" b="24814"/>
          <a:stretch/>
        </p:blipFill>
        <p:spPr bwMode="auto">
          <a:xfrm>
            <a:off x="734069" y="1846565"/>
            <a:ext cx="7632847" cy="3723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34069" y="3286725"/>
            <a:ext cx="1461667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827584" y="4366845"/>
            <a:ext cx="144016" cy="144016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67544" y="5807005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 smtClean="0">
                <a:solidFill>
                  <a:srgbClr val="FF0000"/>
                </a:solidFill>
              </a:rPr>
              <a:t>No. of phases vary from case to case, depends on dynamics of trajectory phases </a:t>
            </a:r>
            <a:endParaRPr lang="en-SG" sz="12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93442" y="2795369"/>
            <a:ext cx="5616624" cy="21602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5" name="Oval 4"/>
          <p:cNvSpPr/>
          <p:nvPr/>
        </p:nvSpPr>
        <p:spPr>
          <a:xfrm>
            <a:off x="4109472" y="2364076"/>
            <a:ext cx="792088" cy="2517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extBox 5"/>
          <p:cNvSpPr txBox="1"/>
          <p:nvPr/>
        </p:nvSpPr>
        <p:spPr>
          <a:xfrm>
            <a:off x="5652120" y="4438853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 smtClean="0">
                <a:solidFill>
                  <a:srgbClr val="FF0000"/>
                </a:solidFill>
              </a:rPr>
              <a:t>Boolean condition: phase ends when altitude &gt; launch rail height</a:t>
            </a:r>
            <a:endParaRPr lang="en-SG" sz="12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80449" y="2441654"/>
            <a:ext cx="2952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 smtClean="0">
                <a:solidFill>
                  <a:srgbClr val="FF0000"/>
                </a:solidFill>
              </a:rPr>
              <a:t>“Enabled” for boolean condition to work</a:t>
            </a:r>
            <a:endParaRPr lang="en-SG" sz="1200" b="1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791199" y="2579345"/>
            <a:ext cx="432048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311620" y="5734996"/>
            <a:ext cx="4022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 smtClean="0">
                <a:solidFill>
                  <a:srgbClr val="FF0000"/>
                </a:solidFill>
              </a:rPr>
              <a:t>Phase ends when</a:t>
            </a:r>
          </a:p>
          <a:p>
            <a:pPr marL="285750" indent="-285750">
              <a:buFontTx/>
              <a:buChar char="-"/>
            </a:pPr>
            <a:r>
              <a:rPr lang="en-SG" sz="1200" b="1" dirty="0" smtClean="0">
                <a:solidFill>
                  <a:srgbClr val="FF0000"/>
                </a:solidFill>
              </a:rPr>
              <a:t>Boolean condition is reached, OR</a:t>
            </a:r>
          </a:p>
          <a:p>
            <a:pPr marL="285750" indent="-285750">
              <a:buFontTx/>
              <a:buChar char="-"/>
            </a:pPr>
            <a:r>
              <a:rPr lang="en-SG" sz="1200" b="1" dirty="0" smtClean="0">
                <a:solidFill>
                  <a:srgbClr val="FF0000"/>
                </a:solidFill>
              </a:rPr>
              <a:t>Phase span reaches mission time or phase time defined</a:t>
            </a:r>
            <a:endParaRPr lang="en-SG" sz="1200" b="1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08357" y="1171114"/>
            <a:ext cx="568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/>
              <a:t>Rail Phase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145069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0" t="26913" r="36271" b="24743"/>
          <a:stretch/>
        </p:blipFill>
        <p:spPr bwMode="auto">
          <a:xfrm>
            <a:off x="737369" y="1865700"/>
            <a:ext cx="7629548" cy="3723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2771801" y="349206"/>
            <a:ext cx="35573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500" b="1" smtClean="0"/>
              <a:t>Phase </a:t>
            </a:r>
            <a:r>
              <a:rPr lang="en-SG" sz="2500" b="1" dirty="0" smtClean="0"/>
              <a:t>Definition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10008" y="1161128"/>
            <a:ext cx="568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/>
              <a:t>Thrust Phase</a:t>
            </a:r>
            <a:endParaRPr lang="en-SG" b="1" dirty="0"/>
          </a:p>
        </p:txBody>
      </p:sp>
      <p:sp>
        <p:nvSpPr>
          <p:cNvPr id="21" name="Oval 20"/>
          <p:cNvSpPr/>
          <p:nvPr/>
        </p:nvSpPr>
        <p:spPr>
          <a:xfrm>
            <a:off x="5148063" y="2066639"/>
            <a:ext cx="970861" cy="308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5148063" y="2375168"/>
            <a:ext cx="485430" cy="112584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031939" y="3501008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200" b="1" dirty="0" smtClean="0">
                <a:solidFill>
                  <a:srgbClr val="FF0000"/>
                </a:solidFill>
              </a:rPr>
              <a:t>End time on thrust curve</a:t>
            </a:r>
            <a:endParaRPr lang="en-SG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56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9" t="26464" r="36064" b="25078"/>
          <a:stretch/>
        </p:blipFill>
        <p:spPr bwMode="auto">
          <a:xfrm>
            <a:off x="728447" y="1865700"/>
            <a:ext cx="7638469" cy="3723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2771801" y="349206"/>
            <a:ext cx="35573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500" b="1" smtClean="0"/>
              <a:t>Phase </a:t>
            </a:r>
            <a:r>
              <a:rPr lang="en-SG" sz="2500" b="1" dirty="0" smtClean="0"/>
              <a:t>Definition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93442" y="2814504"/>
            <a:ext cx="5616624" cy="21602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6" name="TextBox 5"/>
          <p:cNvSpPr txBox="1"/>
          <p:nvPr/>
        </p:nvSpPr>
        <p:spPr>
          <a:xfrm>
            <a:off x="5652120" y="4457988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 smtClean="0">
                <a:solidFill>
                  <a:srgbClr val="FF0000"/>
                </a:solidFill>
              </a:rPr>
              <a:t>Boolean condition: phase ends when altitude &gt; 30 km</a:t>
            </a:r>
            <a:endParaRPr lang="en-SG" sz="12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08358" y="1171114"/>
            <a:ext cx="568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/>
              <a:t>Coast Phase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394887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2" t="26420" r="36577" b="25309"/>
          <a:stretch/>
        </p:blipFill>
        <p:spPr bwMode="auto">
          <a:xfrm>
            <a:off x="728447" y="1865700"/>
            <a:ext cx="7638469" cy="3723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2771801" y="349206"/>
            <a:ext cx="35573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500" b="1" smtClean="0"/>
              <a:t>Phase </a:t>
            </a:r>
            <a:r>
              <a:rPr lang="en-SG" sz="2500" b="1" dirty="0" smtClean="0"/>
              <a:t>Definition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93442" y="2814504"/>
            <a:ext cx="5616624" cy="21602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6" name="TextBox 5"/>
          <p:cNvSpPr txBox="1"/>
          <p:nvPr/>
        </p:nvSpPr>
        <p:spPr>
          <a:xfrm>
            <a:off x="5652120" y="4457988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 smtClean="0">
                <a:solidFill>
                  <a:srgbClr val="FF0000"/>
                </a:solidFill>
              </a:rPr>
              <a:t>Boolean condition: phase ends when altitude &lt; 0 km</a:t>
            </a:r>
            <a:endParaRPr lang="en-SG" sz="12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08358" y="1171114"/>
            <a:ext cx="568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/>
              <a:t>2</a:t>
            </a:r>
            <a:r>
              <a:rPr lang="en-SG" b="1" baseline="30000" dirty="0" smtClean="0"/>
              <a:t>nd</a:t>
            </a:r>
            <a:r>
              <a:rPr lang="en-SG" b="1" dirty="0" smtClean="0"/>
              <a:t> Coast Phase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336173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2771801" y="349206"/>
            <a:ext cx="35573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500" b="1" dirty="0" smtClean="0"/>
              <a:t>Trajectory Parameters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2" t="26050" r="43889" b="24938"/>
          <a:stretch/>
        </p:blipFill>
        <p:spPr bwMode="auto">
          <a:xfrm>
            <a:off x="1193919" y="1772816"/>
            <a:ext cx="6750484" cy="3846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08358" y="1171114"/>
            <a:ext cx="568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/>
              <a:t>Initial State</a:t>
            </a:r>
            <a:endParaRPr lang="en-SG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203848" y="3140969"/>
            <a:ext cx="2808312" cy="7200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2" name="TextBox 1"/>
          <p:cNvSpPr txBox="1"/>
          <p:nvPr/>
        </p:nvSpPr>
        <p:spPr>
          <a:xfrm>
            <a:off x="6084168" y="3315453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 smtClean="0">
                <a:solidFill>
                  <a:srgbClr val="FF0000"/>
                </a:solidFill>
              </a:rPr>
              <a:t>Lat, long, alt </a:t>
            </a:r>
            <a:endParaRPr lang="en-SG" sz="12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08804" y="4482832"/>
            <a:ext cx="3019380" cy="7200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19" name="TextBox 18"/>
          <p:cNvSpPr txBox="1"/>
          <p:nvPr/>
        </p:nvSpPr>
        <p:spPr>
          <a:xfrm>
            <a:off x="6335629" y="4611608"/>
            <a:ext cx="1692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 smtClean="0">
                <a:solidFill>
                  <a:srgbClr val="FF0000"/>
                </a:solidFill>
              </a:rPr>
              <a:t>Speed, inclination</a:t>
            </a:r>
            <a:r>
              <a:rPr lang="en-SG" sz="1200" b="1" smtClean="0">
                <a:solidFill>
                  <a:srgbClr val="FF0000"/>
                </a:solidFill>
              </a:rPr>
              <a:t>, heading</a:t>
            </a:r>
            <a:endParaRPr lang="en-SG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79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8" t="26288" r="44490" b="25113"/>
          <a:stretch/>
        </p:blipFill>
        <p:spPr bwMode="auto">
          <a:xfrm>
            <a:off x="1193920" y="1772816"/>
            <a:ext cx="6750484" cy="3846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2771801" y="349206"/>
            <a:ext cx="35573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500" b="1" dirty="0" smtClean="0"/>
              <a:t>Trajectory Parameters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08358" y="1171114"/>
            <a:ext cx="568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/>
              <a:t>Default Settings</a:t>
            </a:r>
            <a:endParaRPr lang="en-SG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2553144" y="5653521"/>
            <a:ext cx="4022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200" b="1" dirty="0" smtClean="0">
                <a:solidFill>
                  <a:srgbClr val="FF0000"/>
                </a:solidFill>
              </a:rPr>
              <a:t>Default aerodynamics model: No base drag</a:t>
            </a:r>
            <a:endParaRPr lang="en-SG" sz="12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1928" y="2373263"/>
            <a:ext cx="3722320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2239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2771801" y="349206"/>
            <a:ext cx="35573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500" b="1" dirty="0" smtClean="0"/>
              <a:t>Trajectory Parameters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08358" y="1171114"/>
            <a:ext cx="568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/>
              <a:t>Default Settings</a:t>
            </a:r>
            <a:endParaRPr lang="en-SG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2524558" y="5013176"/>
            <a:ext cx="4022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200" b="1" dirty="0" smtClean="0">
                <a:solidFill>
                  <a:srgbClr val="FF0000"/>
                </a:solidFill>
              </a:rPr>
              <a:t>Default equation of motion and attitude control laws used</a:t>
            </a:r>
            <a:endParaRPr lang="en-SG" sz="1200" b="1" dirty="0">
              <a:solidFill>
                <a:srgbClr val="FF0000"/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8" t="26481" r="32396" b="38704"/>
          <a:stretch/>
        </p:blipFill>
        <p:spPr bwMode="auto">
          <a:xfrm>
            <a:off x="1193921" y="2004395"/>
            <a:ext cx="6750484" cy="2864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43608" y="3861048"/>
            <a:ext cx="6984776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7037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2771801" y="349206"/>
            <a:ext cx="35573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500" b="1" dirty="0" smtClean="0"/>
              <a:t>Trajectory Parameters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211675" y="1691383"/>
            <a:ext cx="6677636" cy="4617937"/>
            <a:chOff x="-86500" y="1772816"/>
            <a:chExt cx="9129766" cy="6313714"/>
          </a:xfrm>
        </p:grpSpPr>
        <p:pic>
          <p:nvPicPr>
            <p:cNvPr id="22530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24" t="65185" r="10079" b="9418"/>
            <a:stretch/>
          </p:blipFill>
          <p:spPr bwMode="auto">
            <a:xfrm>
              <a:off x="-8792" y="1772816"/>
              <a:ext cx="9052058" cy="26125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531" name="Picture 3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56" t="51094" r="10159" b="12927"/>
            <a:stretch/>
          </p:blipFill>
          <p:spPr bwMode="auto">
            <a:xfrm>
              <a:off x="-86500" y="4385387"/>
              <a:ext cx="9086370" cy="3701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7" name="TextBox 16"/>
          <p:cNvSpPr txBox="1"/>
          <p:nvPr/>
        </p:nvSpPr>
        <p:spPr>
          <a:xfrm>
            <a:off x="1511987" y="1171114"/>
            <a:ext cx="6133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/>
              <a:t>Equations of Motion: Inertial Velocity(Astos Model Reference)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242922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2771801" y="349206"/>
            <a:ext cx="35573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500" b="1" dirty="0" smtClean="0"/>
              <a:t>Trajectory Parameters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08358" y="1171114"/>
            <a:ext cx="568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/>
              <a:t>Default Settings</a:t>
            </a:r>
            <a:endParaRPr lang="en-SG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2524558" y="5985951"/>
            <a:ext cx="4022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200" b="1" dirty="0" smtClean="0">
                <a:solidFill>
                  <a:srgbClr val="FF0000"/>
                </a:solidFill>
              </a:rPr>
              <a:t>Default CoM</a:t>
            </a:r>
            <a:endParaRPr lang="en-SG" sz="1200" b="1" dirty="0">
              <a:solidFill>
                <a:srgbClr val="FF0000"/>
              </a:solidFill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474" y="1628800"/>
            <a:ext cx="5926038" cy="4300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907704" y="4653136"/>
            <a:ext cx="5484924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6198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75"/>
          <a:stretch/>
        </p:blipFill>
        <p:spPr bwMode="auto">
          <a:xfrm>
            <a:off x="984722" y="1484784"/>
            <a:ext cx="5288951" cy="3832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059318" y="2734798"/>
            <a:ext cx="1584176" cy="7920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/>
          <p:cNvSpPr txBox="1"/>
          <p:nvPr/>
        </p:nvSpPr>
        <p:spPr>
          <a:xfrm>
            <a:off x="6660232" y="2260208"/>
            <a:ext cx="23042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 smtClean="0">
                <a:solidFill>
                  <a:srgbClr val="FF0000"/>
                </a:solidFill>
              </a:rPr>
              <a:t>Performance definition variations</a:t>
            </a:r>
          </a:p>
          <a:p>
            <a:pPr marL="285750" indent="-285750">
              <a:buFontTx/>
              <a:buChar char="-"/>
            </a:pPr>
            <a:r>
              <a:rPr lang="en-SG" b="1" dirty="0" smtClean="0">
                <a:solidFill>
                  <a:srgbClr val="FF0000"/>
                </a:solidFill>
              </a:rPr>
              <a:t>Typically vacuum thrust and mass flow is selected</a:t>
            </a:r>
          </a:p>
          <a:p>
            <a:pPr marL="285750" indent="-285750">
              <a:buFontTx/>
              <a:buChar char="-"/>
            </a:pPr>
            <a:endParaRPr lang="en-SG" b="1" dirty="0" smtClean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SG" b="1" dirty="0" smtClean="0">
                <a:solidFill>
                  <a:srgbClr val="FF0000"/>
                </a:solidFill>
              </a:rPr>
              <a:t>For simplification, mass flow is usually set as constant value </a:t>
            </a:r>
          </a:p>
          <a:p>
            <a:pPr marL="285750" indent="-285750">
              <a:buFontTx/>
              <a:buChar char="-"/>
            </a:pPr>
            <a:endParaRPr lang="en-SG" b="1" dirty="0">
              <a:solidFill>
                <a:srgbClr val="FF0000"/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5643494" y="3068960"/>
            <a:ext cx="800714" cy="6188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128827" y="349206"/>
            <a:ext cx="32003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500" b="1" dirty="0" smtClean="0"/>
              <a:t>Thrust Model</a:t>
            </a:r>
          </a:p>
        </p:txBody>
      </p:sp>
    </p:spTree>
    <p:extLst>
      <p:ext uri="{BB962C8B-B14F-4D97-AF65-F5344CB8AC3E}">
        <p14:creationId xmlns:p14="http://schemas.microsoft.com/office/powerpoint/2010/main" val="351932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88" y="1637294"/>
            <a:ext cx="7312410" cy="402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2771801" y="349206"/>
            <a:ext cx="35573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500" b="1" dirty="0" smtClean="0"/>
              <a:t>Trajectory Parameters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08358" y="1171114"/>
            <a:ext cx="568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/>
              <a:t>Default Settings</a:t>
            </a:r>
            <a:endParaRPr lang="en-SG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2524558" y="5704681"/>
            <a:ext cx="4022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200" b="1" dirty="0" smtClean="0">
                <a:solidFill>
                  <a:srgbClr val="FF0000"/>
                </a:solidFill>
              </a:rPr>
              <a:t>Default MoI</a:t>
            </a:r>
            <a:r>
              <a:rPr lang="en-SG" sz="1200" b="1" dirty="0">
                <a:solidFill>
                  <a:srgbClr val="FF0000"/>
                </a:solidFill>
              </a:rPr>
              <a:t> </a:t>
            </a:r>
            <a:r>
              <a:rPr lang="en-SG" sz="1200" b="1" dirty="0" smtClean="0">
                <a:solidFill>
                  <a:srgbClr val="FF0000"/>
                </a:solidFill>
              </a:rPr>
              <a:t>(YY) (Same for ZZ)</a:t>
            </a:r>
            <a:endParaRPr lang="en-SG" sz="12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45804" y="4586461"/>
            <a:ext cx="5446824" cy="7867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9210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24"/>
          <a:stretch/>
        </p:blipFill>
        <p:spPr bwMode="auto">
          <a:xfrm>
            <a:off x="1321031" y="1628800"/>
            <a:ext cx="6458923" cy="4300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2771801" y="349206"/>
            <a:ext cx="35573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500" b="1" dirty="0" smtClean="0"/>
              <a:t>Trajectory Parameters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08358" y="1171114"/>
            <a:ext cx="568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/>
              <a:t>Default Settings</a:t>
            </a:r>
            <a:endParaRPr lang="en-SG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2524558" y="5985951"/>
            <a:ext cx="4022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200" b="1" dirty="0" smtClean="0">
                <a:solidFill>
                  <a:srgbClr val="FF0000"/>
                </a:solidFill>
              </a:rPr>
              <a:t>Default MoI</a:t>
            </a:r>
            <a:r>
              <a:rPr lang="en-SG" sz="1200" b="1" dirty="0">
                <a:solidFill>
                  <a:srgbClr val="FF0000"/>
                </a:solidFill>
              </a:rPr>
              <a:t> (</a:t>
            </a:r>
            <a:r>
              <a:rPr lang="en-SG" sz="1200" b="1" dirty="0" smtClean="0">
                <a:solidFill>
                  <a:srgbClr val="FF0000"/>
                </a:solidFill>
              </a:rPr>
              <a:t>XX)</a:t>
            </a:r>
            <a:endParaRPr lang="en-SG" sz="12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45804" y="4586461"/>
            <a:ext cx="5484924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9535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2771801" y="349206"/>
            <a:ext cx="35573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500" b="1" dirty="0" smtClean="0"/>
              <a:t>Trajectory Parameters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08358" y="1171114"/>
            <a:ext cx="568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/>
              <a:t>Default Settings</a:t>
            </a:r>
            <a:endParaRPr lang="en-SG" b="1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4" t="28518" r="25124" b="18080"/>
          <a:stretch/>
        </p:blipFill>
        <p:spPr bwMode="auto">
          <a:xfrm>
            <a:off x="1018282" y="1603874"/>
            <a:ext cx="7064422" cy="4027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051720" y="1886655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 smtClean="0">
                <a:solidFill>
                  <a:srgbClr val="FF0000"/>
                </a:solidFill>
              </a:rPr>
              <a:t>CoM</a:t>
            </a:r>
            <a:endParaRPr lang="en-SG" sz="12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39952" y="1869510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200" b="1" dirty="0" smtClean="0">
                <a:solidFill>
                  <a:srgbClr val="FF0000"/>
                </a:solidFill>
              </a:rPr>
              <a:t>MoI - XX</a:t>
            </a:r>
            <a:endParaRPr lang="en-SG" sz="12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88224" y="1886655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200" b="1" dirty="0" smtClean="0">
                <a:solidFill>
                  <a:srgbClr val="FF0000"/>
                </a:solidFill>
              </a:rPr>
              <a:t>MoI - YY</a:t>
            </a:r>
            <a:endParaRPr lang="en-SG" sz="1200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04987" y="5733255"/>
            <a:ext cx="4491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200" b="1" dirty="0" smtClean="0">
                <a:solidFill>
                  <a:srgbClr val="FF0000"/>
                </a:solidFill>
              </a:rPr>
              <a:t>Verification of default settings</a:t>
            </a:r>
            <a:endParaRPr lang="en-SG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36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2" t="26526" r="44359" b="24939"/>
          <a:stretch/>
        </p:blipFill>
        <p:spPr bwMode="auto">
          <a:xfrm>
            <a:off x="1193919" y="1772815"/>
            <a:ext cx="6750485" cy="3846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2771801" y="349206"/>
            <a:ext cx="35573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500" b="1" dirty="0" smtClean="0"/>
              <a:t>Trajectory Parameters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08358" y="1171114"/>
            <a:ext cx="568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/>
              <a:t>Dynamics - Ignition</a:t>
            </a:r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025160" y="2731780"/>
            <a:ext cx="4586416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17" name="TextBox 16"/>
          <p:cNvSpPr txBox="1"/>
          <p:nvPr/>
        </p:nvSpPr>
        <p:spPr>
          <a:xfrm>
            <a:off x="3032780" y="4327004"/>
            <a:ext cx="4715192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2" name="TextBox 1"/>
          <p:cNvSpPr txBox="1"/>
          <p:nvPr/>
        </p:nvSpPr>
        <p:spPr>
          <a:xfrm>
            <a:off x="7884368" y="4456727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 smtClean="0">
                <a:solidFill>
                  <a:srgbClr val="FF0000"/>
                </a:solidFill>
              </a:rPr>
              <a:t>Active motor</a:t>
            </a:r>
            <a:endParaRPr lang="en-SG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07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4" t="26543" r="30862" b="24815"/>
          <a:stretch/>
        </p:blipFill>
        <p:spPr bwMode="auto">
          <a:xfrm>
            <a:off x="1193919" y="1772814"/>
            <a:ext cx="6750485" cy="3846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2771801" y="349206"/>
            <a:ext cx="35573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500" b="1" dirty="0" smtClean="0"/>
              <a:t>Trajectory Parameters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08358" y="1171114"/>
            <a:ext cx="568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/>
              <a:t>Dynamics - Ignition</a:t>
            </a:r>
            <a:endParaRPr lang="en-SG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227010" y="2953637"/>
            <a:ext cx="4586416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17" name="TextBox 16"/>
          <p:cNvSpPr txBox="1"/>
          <p:nvPr/>
        </p:nvSpPr>
        <p:spPr>
          <a:xfrm>
            <a:off x="1227010" y="3479808"/>
            <a:ext cx="6513342" cy="21390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6583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2771801" y="349206"/>
            <a:ext cx="35573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500" b="1" dirty="0" smtClean="0"/>
              <a:t>Trajectory Parameters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06504" y="1171114"/>
            <a:ext cx="588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/>
              <a:t>Equations of Motion: Launch Pad (Astos Model Reference)</a:t>
            </a:r>
            <a:endParaRPr lang="en-SG" b="1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23" t="41905" r="10397" b="19577"/>
          <a:stretch/>
        </p:blipFill>
        <p:spPr bwMode="auto">
          <a:xfrm>
            <a:off x="898113" y="1866996"/>
            <a:ext cx="7304760" cy="3218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310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2771801" y="349206"/>
            <a:ext cx="35573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500" b="1" dirty="0" smtClean="0"/>
              <a:t>Trajectory Parameters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06504" y="1171114"/>
            <a:ext cx="588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/>
              <a:t>Dynamics - Rail</a:t>
            </a:r>
            <a:endParaRPr lang="en-SG" b="1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0" t="25925" r="45625" b="21466"/>
          <a:stretch/>
        </p:blipFill>
        <p:spPr bwMode="auto">
          <a:xfrm>
            <a:off x="2267744" y="1772816"/>
            <a:ext cx="4565497" cy="4078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284925" y="2976874"/>
            <a:ext cx="4485416" cy="187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15" name="TextBox 14"/>
          <p:cNvSpPr txBox="1"/>
          <p:nvPr/>
        </p:nvSpPr>
        <p:spPr>
          <a:xfrm>
            <a:off x="2267743" y="4509120"/>
            <a:ext cx="4565497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16" name="TextBox 15"/>
          <p:cNvSpPr txBox="1"/>
          <p:nvPr/>
        </p:nvSpPr>
        <p:spPr>
          <a:xfrm>
            <a:off x="6990426" y="4658652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 smtClean="0">
                <a:solidFill>
                  <a:srgbClr val="FF0000"/>
                </a:solidFill>
              </a:rPr>
              <a:t>Active motor</a:t>
            </a:r>
            <a:endParaRPr lang="en-SG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10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2771801" y="349206"/>
            <a:ext cx="35573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500" b="1" dirty="0" smtClean="0"/>
              <a:t>Trajectory Parameters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06504" y="1171114"/>
            <a:ext cx="588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/>
              <a:t>Dynamics - Rail</a:t>
            </a:r>
            <a:endParaRPr lang="en-SG" b="1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9" t="26296" r="46845" b="41605"/>
          <a:stretch/>
        </p:blipFill>
        <p:spPr bwMode="auto">
          <a:xfrm>
            <a:off x="2267744" y="1772816"/>
            <a:ext cx="4565497" cy="2594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263204" y="3284984"/>
            <a:ext cx="4565497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2230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2771801" y="349206"/>
            <a:ext cx="35573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500" b="1" dirty="0" smtClean="0"/>
              <a:t>Trajectory Parameters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907704" y="1716300"/>
            <a:ext cx="5485776" cy="4587394"/>
            <a:chOff x="1606504" y="1540446"/>
            <a:chExt cx="9014416" cy="7538163"/>
          </a:xfrm>
        </p:grpSpPr>
        <p:pic>
          <p:nvPicPr>
            <p:cNvPr id="24578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80" t="64724" r="10229" b="9456"/>
            <a:stretch/>
          </p:blipFill>
          <p:spPr bwMode="auto">
            <a:xfrm>
              <a:off x="1606504" y="1540446"/>
              <a:ext cx="9014416" cy="2656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950" t="30194" r="7967" b="16191"/>
            <a:stretch/>
          </p:blipFill>
          <p:spPr bwMode="auto">
            <a:xfrm>
              <a:off x="1606504" y="4051771"/>
              <a:ext cx="9014416" cy="5026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1148278" y="1171114"/>
            <a:ext cx="6804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/>
              <a:t>Equations of Motion: </a:t>
            </a:r>
            <a:r>
              <a:rPr lang="en-SG" b="1" dirty="0" smtClean="0"/>
              <a:t>Accelerate Flight Path (Astos Model </a:t>
            </a:r>
            <a:r>
              <a:rPr lang="en-SG" b="1" dirty="0" smtClean="0"/>
              <a:t>Reference)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246937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2771801" y="349206"/>
            <a:ext cx="35573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500" b="1" dirty="0" smtClean="0"/>
              <a:t>Trajectory Parameters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06504" y="1171114"/>
            <a:ext cx="588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/>
              <a:t>Dynamics - Rail</a:t>
            </a:r>
            <a:endParaRPr lang="en-SG" b="1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0" t="25925" r="45625" b="21466"/>
          <a:stretch/>
        </p:blipFill>
        <p:spPr bwMode="auto">
          <a:xfrm>
            <a:off x="2267744" y="1772816"/>
            <a:ext cx="4565497" cy="4078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284925" y="2976874"/>
            <a:ext cx="4485416" cy="187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15" name="TextBox 14"/>
          <p:cNvSpPr txBox="1"/>
          <p:nvPr/>
        </p:nvSpPr>
        <p:spPr>
          <a:xfrm>
            <a:off x="2267743" y="4509120"/>
            <a:ext cx="4565497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16" name="TextBox 15"/>
          <p:cNvSpPr txBox="1"/>
          <p:nvPr/>
        </p:nvSpPr>
        <p:spPr>
          <a:xfrm>
            <a:off x="6990426" y="4658652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 smtClean="0">
                <a:solidFill>
                  <a:srgbClr val="FF0000"/>
                </a:solidFill>
              </a:rPr>
              <a:t>Active motor</a:t>
            </a:r>
            <a:endParaRPr lang="en-SG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72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059318" y="1336842"/>
                <a:ext cx="2660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/>
                        </a:rPr>
                        <m:t>𝐹</m:t>
                      </m:r>
                      <m:r>
                        <a:rPr lang="en-SG" i="1" smtClean="0">
                          <a:latin typeface="Cambria Math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SG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SG" b="0" i="1" smtClean="0">
                              <a:latin typeface="Cambria Math"/>
                            </a:rPr>
                            <m:t>𝑚</m:t>
                          </m:r>
                        </m:e>
                      </m:acc>
                      <m:r>
                        <a:rPr lang="en-SG" b="0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SG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SG" b="0" i="1" smtClean="0">
                              <a:latin typeface="Cambria Math"/>
                            </a:rPr>
                            <m:t>𝑒</m:t>
                          </m:r>
                        </m:sub>
                      </m:sSub>
                      <m:r>
                        <a:rPr lang="en-SG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SG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G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SG" b="0" i="1" smtClean="0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SG" b="0" i="1" smtClean="0">
                                  <a:latin typeface="Cambria Math"/>
                                </a:rPr>
                                <m:t>𝑒</m:t>
                              </m:r>
                            </m:sub>
                          </m:sSub>
                          <m:r>
                            <a:rPr lang="en-SG" b="0" i="1" smtClean="0">
                              <a:latin typeface="Cambria Math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SG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SG" b="0" i="1" smtClean="0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SG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SG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SG" b="0" i="1" smtClean="0">
                              <a:latin typeface="Cambria Math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318" y="1336842"/>
                <a:ext cx="2660665" cy="369332"/>
              </a:xfrm>
              <a:prstGeom prst="rect">
                <a:avLst/>
              </a:prstGeom>
              <a:blipFill rotWithShape="1">
                <a:blip r:embed="rId4"/>
                <a:stretch>
                  <a:fillRect t="-8197" r="-2523" b="-2459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2157580" y="958884"/>
            <a:ext cx="262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 smtClean="0"/>
              <a:t>General Thrust Equation</a:t>
            </a:r>
            <a:endParaRPr lang="en-SG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172287" y="1717862"/>
            <a:ext cx="262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 smtClean="0"/>
              <a:t>For vacuum thrust,</a:t>
            </a:r>
            <a:endParaRPr lang="en-SG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745408" y="2095820"/>
                <a:ext cx="226382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b="0" i="1" dirty="0" smtClean="0">
                    <a:latin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latin typeface="Cambria Math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/>
                          </a:rPr>
                          <m:t>     </m:t>
                        </m:r>
                        <m:r>
                          <a:rPr lang="en-SG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SG" i="1">
                            <a:latin typeface="Cambria Math"/>
                          </a:rPr>
                          <m:t>0</m:t>
                        </m:r>
                        <m:r>
                          <a:rPr lang="en-SG" b="0" i="1" smtClean="0"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en-SG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en-SG" b="0" i="1" dirty="0" smtClean="0">
                    <a:latin typeface="Cambria Math"/>
                  </a:rPr>
                  <a:t> 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SG" b="0" i="1" smtClean="0">
                              <a:latin typeface="Cambria Math"/>
                            </a:rPr>
                            <m:t>𝑣𝑎𝑐</m:t>
                          </m:r>
                        </m:sub>
                      </m:sSub>
                      <m:r>
                        <a:rPr lang="en-SG" b="0" i="1" smtClean="0">
                          <a:latin typeface="Cambria Math"/>
                        </a:rPr>
                        <m:t> </m:t>
                      </m:r>
                      <m:r>
                        <a:rPr lang="en-SG" i="1" smtClean="0">
                          <a:latin typeface="Cambria Math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SG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SG" b="0" i="1" smtClean="0">
                              <a:latin typeface="Cambria Math"/>
                            </a:rPr>
                            <m:t>𝑚</m:t>
                          </m:r>
                        </m:e>
                      </m:acc>
                      <m:r>
                        <a:rPr lang="en-SG" b="0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SG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SG" b="0" i="1" smtClean="0">
                              <a:latin typeface="Cambria Math"/>
                            </a:rPr>
                            <m:t>𝑒</m:t>
                          </m:r>
                        </m:sub>
                      </m:sSub>
                      <m:r>
                        <a:rPr lang="en-SG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SG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SG" i="1">
                              <a:latin typeface="Cambria Math"/>
                            </a:rPr>
                            <m:t>𝑒</m:t>
                          </m:r>
                        </m:sub>
                      </m:sSub>
                      <m:r>
                        <a:rPr lang="en-SG" b="0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SG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SG" b="0" i="1" smtClean="0">
                              <a:latin typeface="Cambria Math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408" y="2095820"/>
                <a:ext cx="2263825" cy="646331"/>
              </a:xfrm>
              <a:prstGeom prst="rect">
                <a:avLst/>
              </a:prstGeom>
              <a:blipFill rotWithShape="1">
                <a:blip r:embed="rId5"/>
                <a:stretch>
                  <a:fillRect l="-2151" t="-5660" r="-1882" b="-1415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2174832" y="2754939"/>
            <a:ext cx="262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 smtClean="0"/>
              <a:t>For sea level thrust,</a:t>
            </a:r>
            <a:endParaRPr lang="en-SG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944180" y="3132604"/>
                <a:ext cx="290271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SG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/>
                          </a:rPr>
                          <m:t>  </m:t>
                        </m:r>
                        <m:r>
                          <a:rPr lang="en-SG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SG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SG" b="0" i="1" dirty="0" smtClean="0">
                    <a:latin typeface="Cambria Math"/>
                  </a:rPr>
                  <a:t> </a:t>
                </a:r>
                <a:r>
                  <a:rPr lang="en-SG" b="0" dirty="0" smtClean="0">
                    <a:latin typeface="Cambria Math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latin typeface="Cambria Math"/>
                          </a:rPr>
                        </m:ctrlPr>
                      </m:sSubPr>
                      <m:e>
                        <m:r>
                          <a:rPr lang="en-SG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SG" b="0" i="1" smtClean="0">
                            <a:latin typeface="Cambria Math"/>
                          </a:rPr>
                          <m:t>𝑆𝐿</m:t>
                        </m:r>
                      </m:sub>
                    </m:sSub>
                    <m:r>
                      <a:rPr lang="en-SG" b="0" i="1" smtClean="0">
                        <a:latin typeface="Cambria Math"/>
                      </a:rPr>
                      <m:t>=</m:t>
                    </m:r>
                    <m:r>
                      <a:rPr lang="en-SG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SG" b="0" dirty="0" smtClean="0">
                    <a:latin typeface="Cambria Math"/>
                  </a:rPr>
                  <a:t>100 kPa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SG" b="0" i="1" smtClean="0">
                              <a:latin typeface="Cambria Math"/>
                            </a:rPr>
                            <m:t>𝑆𝐿</m:t>
                          </m:r>
                        </m:sub>
                      </m:sSub>
                      <m:r>
                        <a:rPr lang="en-SG" i="1" smtClean="0">
                          <a:latin typeface="Cambria Math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SG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SG" b="0" i="1" smtClean="0">
                              <a:latin typeface="Cambria Math"/>
                            </a:rPr>
                            <m:t>𝑚</m:t>
                          </m:r>
                        </m:e>
                      </m:acc>
                      <m:r>
                        <a:rPr lang="en-SG" b="0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SG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SG" b="0" i="1" smtClean="0">
                              <a:latin typeface="Cambria Math"/>
                            </a:rPr>
                            <m:t>𝑒</m:t>
                          </m:r>
                        </m:sub>
                      </m:sSub>
                      <m:r>
                        <a:rPr lang="en-SG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SG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G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SG" b="0" i="1" smtClean="0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SG" b="0" i="1" smtClean="0">
                                  <a:latin typeface="Cambria Math"/>
                                </a:rPr>
                                <m:t>𝑒</m:t>
                              </m:r>
                            </m:sub>
                          </m:sSub>
                          <m:r>
                            <a:rPr lang="en-SG" b="0" i="1" smtClean="0">
                              <a:latin typeface="Cambria Math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SG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SG" b="0" i="1" smtClean="0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SG" b="0" i="1" smtClean="0">
                                  <a:latin typeface="Cambria Math"/>
                                </a:rPr>
                                <m:t>𝑆𝐿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SG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SG" b="0" i="1" smtClean="0">
                              <a:latin typeface="Cambria Math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180" y="3132604"/>
                <a:ext cx="2902718" cy="646331"/>
              </a:xfrm>
              <a:prstGeom prst="rect">
                <a:avLst/>
              </a:prstGeom>
              <a:blipFill rotWithShape="1">
                <a:blip r:embed="rId6"/>
                <a:stretch>
                  <a:fillRect t="-5660" r="-1050" b="-1415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2169858" y="3788929"/>
            <a:ext cx="4481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 smtClean="0"/>
              <a:t>Conversion of SL thrust to vacuum thrust:</a:t>
            </a:r>
            <a:endParaRPr lang="en-SG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851920" y="4163595"/>
                <a:ext cx="30880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SG" b="0" i="1" smtClean="0">
                              <a:latin typeface="Cambria Math"/>
                            </a:rPr>
                            <m:t>𝑣𝑎𝑐</m:t>
                          </m:r>
                        </m:sub>
                      </m:sSub>
                      <m:r>
                        <a:rPr lang="en-SG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SG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SG" b="0" i="1" smtClean="0">
                              <a:latin typeface="Cambria Math"/>
                            </a:rPr>
                            <m:t>𝑆𝐿</m:t>
                          </m:r>
                        </m:sub>
                      </m:sSub>
                      <m:r>
                        <a:rPr lang="en-SG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SG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SG" b="0" i="1" smtClean="0">
                              <a:latin typeface="Cambria Math"/>
                            </a:rPr>
                            <m:t>𝑆𝐿</m:t>
                          </m:r>
                        </m:sub>
                      </m:sSub>
                      <m:sSub>
                        <m:sSubPr>
                          <m:ctrlPr>
                            <a:rPr lang="en-SG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SG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SG" b="0" i="1" smtClean="0">
                              <a:latin typeface="Cambria Math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4163595"/>
                <a:ext cx="3088070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4812332" y="4541553"/>
            <a:ext cx="291811" cy="70042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139952" y="5241974"/>
            <a:ext cx="1851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>
                <a:solidFill>
                  <a:srgbClr val="FF0000"/>
                </a:solidFill>
              </a:rPr>
              <a:t>Propulsion thrust curve data</a:t>
            </a:r>
            <a:endParaRPr lang="en-SG" b="1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57580" y="5241974"/>
            <a:ext cx="18519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>
                <a:solidFill>
                  <a:srgbClr val="FF0000"/>
                </a:solidFill>
              </a:rPr>
              <a:t>Vacuum thrust curve data as Astos input</a:t>
            </a:r>
            <a:endParaRPr lang="en-SG" b="1" dirty="0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/>
          <p:cNvCxnSpPr>
            <a:endCxn id="23" idx="0"/>
          </p:cNvCxnSpPr>
          <p:nvPr/>
        </p:nvCxnSpPr>
        <p:spPr>
          <a:xfrm flipH="1">
            <a:off x="3083558" y="4541553"/>
            <a:ext cx="1056394" cy="70042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717422" y="4532927"/>
            <a:ext cx="798794" cy="70042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081498" y="5241974"/>
            <a:ext cx="1851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>
                <a:solidFill>
                  <a:srgbClr val="FF0000"/>
                </a:solidFill>
              </a:rPr>
              <a:t>Nozzle exhaust area as input</a:t>
            </a:r>
            <a:endParaRPr lang="en-SG" b="1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28827" y="349206"/>
            <a:ext cx="32003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500" b="1" dirty="0" smtClean="0"/>
              <a:t>Thrust Model</a:t>
            </a:r>
          </a:p>
        </p:txBody>
      </p:sp>
    </p:spTree>
    <p:extLst>
      <p:ext uri="{BB962C8B-B14F-4D97-AF65-F5344CB8AC3E}">
        <p14:creationId xmlns:p14="http://schemas.microsoft.com/office/powerpoint/2010/main" val="352547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26420" r="45859" b="21111"/>
          <a:stretch/>
        </p:blipFill>
        <p:spPr bwMode="auto">
          <a:xfrm>
            <a:off x="2268763" y="1772816"/>
            <a:ext cx="4564477" cy="4078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2771801" y="349206"/>
            <a:ext cx="35573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500" b="1" dirty="0" smtClean="0"/>
              <a:t>Trajectory Parameters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06504" y="1171114"/>
            <a:ext cx="588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/>
              <a:t>Dynamics - </a:t>
            </a:r>
            <a:r>
              <a:rPr lang="en-SG" b="1" dirty="0" smtClean="0"/>
              <a:t>Thrust</a:t>
            </a:r>
            <a:endParaRPr lang="en-SG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267743" y="4457364"/>
            <a:ext cx="4565497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16" name="TextBox 15"/>
          <p:cNvSpPr txBox="1"/>
          <p:nvPr/>
        </p:nvSpPr>
        <p:spPr>
          <a:xfrm>
            <a:off x="6990426" y="4658652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 smtClean="0">
                <a:solidFill>
                  <a:srgbClr val="FF0000"/>
                </a:solidFill>
              </a:rPr>
              <a:t>Active motor</a:t>
            </a:r>
            <a:endParaRPr lang="en-SG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46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3" t="26050" r="46214" b="21605"/>
          <a:stretch/>
        </p:blipFill>
        <p:spPr bwMode="auto">
          <a:xfrm>
            <a:off x="2268762" y="1772816"/>
            <a:ext cx="4564477" cy="4078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2771801" y="349206"/>
            <a:ext cx="35573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500" b="1" dirty="0" smtClean="0"/>
              <a:t>Trajectory Parameters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06504" y="1171114"/>
            <a:ext cx="588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/>
              <a:t>Dynamics - </a:t>
            </a:r>
            <a:r>
              <a:rPr lang="en-SG" b="1" dirty="0" smtClean="0"/>
              <a:t>Coast</a:t>
            </a:r>
            <a:endParaRPr lang="en-SG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267743" y="4457364"/>
            <a:ext cx="4565497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18" name="TextBox 17"/>
          <p:cNvSpPr txBox="1"/>
          <p:nvPr/>
        </p:nvSpPr>
        <p:spPr>
          <a:xfrm>
            <a:off x="6990426" y="4658652"/>
            <a:ext cx="1181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 smtClean="0">
                <a:solidFill>
                  <a:srgbClr val="FF0000"/>
                </a:solidFill>
              </a:rPr>
              <a:t>Ina</a:t>
            </a:r>
            <a:r>
              <a:rPr lang="en-SG" sz="1200" b="1" dirty="0" smtClean="0">
                <a:solidFill>
                  <a:srgbClr val="FF0000"/>
                </a:solidFill>
              </a:rPr>
              <a:t>ctive </a:t>
            </a:r>
            <a:r>
              <a:rPr lang="en-SG" sz="1200" b="1" dirty="0" smtClean="0">
                <a:solidFill>
                  <a:srgbClr val="FF0000"/>
                </a:solidFill>
              </a:rPr>
              <a:t>motor</a:t>
            </a:r>
            <a:endParaRPr lang="en-SG" sz="12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55342" y="2989161"/>
            <a:ext cx="1614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 smtClean="0">
                <a:solidFill>
                  <a:srgbClr val="FF0000"/>
                </a:solidFill>
              </a:rPr>
              <a:t>Full base drag – 0 km altitude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4924" y="2151524"/>
            <a:ext cx="4548315" cy="187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cxnSp>
        <p:nvCxnSpPr>
          <p:cNvPr id="3" name="Curved Connector 2"/>
          <p:cNvCxnSpPr>
            <a:stCxn id="20" idx="1"/>
            <a:endCxn id="21" idx="1"/>
          </p:cNvCxnSpPr>
          <p:nvPr/>
        </p:nvCxnSpPr>
        <p:spPr>
          <a:xfrm rot="10800000" flipH="1" flipV="1">
            <a:off x="2284923" y="2245189"/>
            <a:ext cx="1" cy="1949611"/>
          </a:xfrm>
          <a:prstGeom prst="curvedConnector3">
            <a:avLst>
              <a:gd name="adj1" fmla="val -2286000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284925" y="4101135"/>
            <a:ext cx="3151172" cy="187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5949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0" t="26420" r="45551" b="21111"/>
          <a:stretch/>
        </p:blipFill>
        <p:spPr bwMode="auto">
          <a:xfrm>
            <a:off x="2254578" y="1772816"/>
            <a:ext cx="4578661" cy="4070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2771801" y="349206"/>
            <a:ext cx="35573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500" b="1" dirty="0" smtClean="0"/>
              <a:t>Trajectory Parameters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06504" y="1171114"/>
            <a:ext cx="588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/>
              <a:t>Dynamics </a:t>
            </a:r>
            <a:r>
              <a:rPr lang="en-SG" b="1" dirty="0" smtClean="0"/>
              <a:t>– 2</a:t>
            </a:r>
            <a:r>
              <a:rPr lang="en-SG" b="1" baseline="30000" dirty="0" smtClean="0"/>
              <a:t>nd</a:t>
            </a:r>
            <a:r>
              <a:rPr lang="en-SG" b="1" dirty="0" smtClean="0"/>
              <a:t> Coast Phase</a:t>
            </a:r>
            <a:endParaRPr lang="en-SG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267743" y="4457364"/>
            <a:ext cx="4565497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18" name="TextBox 17"/>
          <p:cNvSpPr txBox="1"/>
          <p:nvPr/>
        </p:nvSpPr>
        <p:spPr>
          <a:xfrm>
            <a:off x="6990426" y="4658652"/>
            <a:ext cx="1181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 smtClean="0">
                <a:solidFill>
                  <a:srgbClr val="FF0000"/>
                </a:solidFill>
              </a:rPr>
              <a:t>Ina</a:t>
            </a:r>
            <a:r>
              <a:rPr lang="en-SG" sz="1200" b="1" dirty="0" smtClean="0">
                <a:solidFill>
                  <a:srgbClr val="FF0000"/>
                </a:solidFill>
              </a:rPr>
              <a:t>ctive </a:t>
            </a:r>
            <a:r>
              <a:rPr lang="en-SG" sz="1200" b="1" dirty="0" smtClean="0">
                <a:solidFill>
                  <a:srgbClr val="FF0000"/>
                </a:solidFill>
              </a:rPr>
              <a:t>motor</a:t>
            </a:r>
            <a:endParaRPr lang="en-SG" sz="12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90426" y="2954658"/>
            <a:ext cx="1614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 smtClean="0">
                <a:solidFill>
                  <a:srgbClr val="FF0000"/>
                </a:solidFill>
              </a:rPr>
              <a:t>Full base drag – 30 km altitude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259046" y="2117020"/>
            <a:ext cx="4548315" cy="187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cxnSp>
        <p:nvCxnSpPr>
          <p:cNvPr id="22" name="Curved Connector 21"/>
          <p:cNvCxnSpPr>
            <a:stCxn id="21" idx="1"/>
            <a:endCxn id="23" idx="1"/>
          </p:cNvCxnSpPr>
          <p:nvPr/>
        </p:nvCxnSpPr>
        <p:spPr>
          <a:xfrm rot="10800000" flipH="1" flipV="1">
            <a:off x="2259045" y="2210685"/>
            <a:ext cx="1" cy="1949611"/>
          </a:xfrm>
          <a:prstGeom prst="curvedConnector3">
            <a:avLst>
              <a:gd name="adj1" fmla="val -2286000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259047" y="4066631"/>
            <a:ext cx="3151172" cy="187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9668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2515423" y="349206"/>
            <a:ext cx="40355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500" b="1" dirty="0" smtClean="0"/>
              <a:t>Modelling Guidelines</a:t>
            </a:r>
            <a:endParaRPr lang="en-SG" sz="2500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606504" y="1420034"/>
            <a:ext cx="588797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SG" sz="1500" b="1" dirty="0" smtClean="0"/>
              <a:t>Focus on a single phase at a time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SG" sz="1500" b="1" dirty="0" smtClean="0"/>
              <a:t>Disable later phases in the “Phases &amp; Common Settings”</a:t>
            </a:r>
          </a:p>
          <a:p>
            <a:pPr lvl="1"/>
            <a:r>
              <a:rPr lang="en-SG" sz="1500" b="1" dirty="0" smtClean="0"/>
              <a:t/>
            </a:r>
            <a:br>
              <a:rPr lang="en-SG" sz="1500" b="1" dirty="0" smtClean="0"/>
            </a:br>
            <a:endParaRPr lang="en-SG" sz="1500" b="1" dirty="0"/>
          </a:p>
          <a:p>
            <a:pPr marL="285750" indent="-285750">
              <a:buFont typeface="Arial" pitchFamily="34" charset="0"/>
              <a:buChar char="•"/>
            </a:pPr>
            <a:r>
              <a:rPr lang="en-SG" sz="1500" b="1" dirty="0" smtClean="0"/>
              <a:t>Use curve plots in the “Results” panel for verifying correctness of input/output data</a:t>
            </a:r>
            <a:br>
              <a:rPr lang="en-SG" sz="1500" b="1" dirty="0" smtClean="0"/>
            </a:br>
            <a:endParaRPr lang="en-SG" sz="1500" b="1" dirty="0" smtClean="0"/>
          </a:p>
          <a:p>
            <a:pPr marL="285750" indent="-285750">
              <a:buFont typeface="Arial" pitchFamily="34" charset="0"/>
              <a:buChar char="•"/>
            </a:pPr>
            <a:endParaRPr lang="en-SG" sz="1500" b="1" dirty="0"/>
          </a:p>
          <a:p>
            <a:pPr marL="285750" indent="-285750">
              <a:buFont typeface="Arial" pitchFamily="34" charset="0"/>
              <a:buChar char="•"/>
            </a:pPr>
            <a:r>
              <a:rPr lang="en-SG" sz="1500" b="1" dirty="0" smtClean="0"/>
              <a:t>Large aerodynamic tables (i.e. 2D) can be split into series of 1D tables for simulation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SG" sz="1500" b="1" dirty="0" smtClean="0"/>
              <a:t>Consequently, the same increase in the no. of trajectory phases are required since each phase utilizes a different aerodynamic table</a:t>
            </a:r>
          </a:p>
          <a:p>
            <a:pPr marL="285750" indent="-285750">
              <a:buFont typeface="Arial" pitchFamily="34" charset="0"/>
              <a:buChar char="•"/>
            </a:pPr>
            <a:endParaRPr lang="en-SG" sz="1500" b="1" dirty="0"/>
          </a:p>
        </p:txBody>
      </p:sp>
    </p:spTree>
    <p:extLst>
      <p:ext uri="{BB962C8B-B14F-4D97-AF65-F5344CB8AC3E}">
        <p14:creationId xmlns:p14="http://schemas.microsoft.com/office/powerpoint/2010/main" val="141538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25" y="1052736"/>
            <a:ext cx="7204746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1955011" y="5868646"/>
            <a:ext cx="1851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>
                <a:solidFill>
                  <a:srgbClr val="FF0000"/>
                </a:solidFill>
              </a:rPr>
              <a:t>Nozzle exhaust area = 0</a:t>
            </a:r>
            <a:endParaRPr lang="en-SG" b="1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80112" y="5877081"/>
            <a:ext cx="1851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>
                <a:solidFill>
                  <a:srgbClr val="FF0000"/>
                </a:solidFill>
              </a:rPr>
              <a:t>Nozzle exhaust area </a:t>
            </a:r>
            <a:r>
              <a:rPr lang="en-SG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≠</a:t>
            </a:r>
            <a:r>
              <a:rPr lang="en-SG" b="1" dirty="0" smtClean="0">
                <a:solidFill>
                  <a:srgbClr val="FF0000"/>
                </a:solidFill>
              </a:rPr>
              <a:t> 0</a:t>
            </a:r>
            <a:endParaRPr lang="en-SG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59747" y="4293096"/>
            <a:ext cx="17765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500" b="1" dirty="0" smtClean="0">
                <a:solidFill>
                  <a:srgbClr val="FF0000"/>
                </a:solidFill>
              </a:rPr>
              <a:t>Total Thrust = Vacuum Thrust</a:t>
            </a:r>
            <a:endParaRPr lang="en-SG" sz="15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28827" y="349206"/>
            <a:ext cx="32003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500" b="1" dirty="0" smtClean="0"/>
              <a:t>Thrust Model</a:t>
            </a:r>
          </a:p>
        </p:txBody>
      </p:sp>
    </p:spTree>
    <p:extLst>
      <p:ext uri="{BB962C8B-B14F-4D97-AF65-F5344CB8AC3E}">
        <p14:creationId xmlns:p14="http://schemas.microsoft.com/office/powerpoint/2010/main" val="151160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3128827" y="349206"/>
            <a:ext cx="32003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500" b="1" dirty="0" smtClean="0"/>
              <a:t>Thrust Model</a:t>
            </a: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9127462"/>
              </p:ext>
            </p:extLst>
          </p:nvPr>
        </p:nvGraphicFramePr>
        <p:xfrm>
          <a:off x="1763688" y="1556792"/>
          <a:ext cx="5734607" cy="4055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33322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3128827" y="349206"/>
            <a:ext cx="32003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500" b="1" dirty="0" smtClean="0"/>
              <a:t>Aerodynamics Model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85"/>
          <a:stretch/>
        </p:blipFill>
        <p:spPr bwMode="auto">
          <a:xfrm>
            <a:off x="2417028" y="1844175"/>
            <a:ext cx="4306887" cy="169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808" y="3971900"/>
            <a:ext cx="5267325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901000" y="1329483"/>
            <a:ext cx="568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/>
              <a:t>Force and moment equations in body-fixed coordinates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348515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3128827" y="349206"/>
            <a:ext cx="32003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500" b="1" dirty="0" smtClean="0"/>
              <a:t>Aerodynamics Model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86870" y="1171114"/>
            <a:ext cx="5684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/>
              <a:t>Moment Coefficients Computation (Astos Model Reference)</a:t>
            </a:r>
            <a:endParaRPr lang="en-SG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87" y="1772815"/>
            <a:ext cx="7924800" cy="160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886870" y="3894486"/>
            <a:ext cx="568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/>
              <a:t>Currently Used</a:t>
            </a:r>
            <a:endParaRPr lang="en-SG" b="1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05" y="4293096"/>
            <a:ext cx="7924800" cy="160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Connector 2"/>
          <p:cNvCxnSpPr/>
          <p:nvPr/>
        </p:nvCxnSpPr>
        <p:spPr>
          <a:xfrm flipV="1">
            <a:off x="2915816" y="4365104"/>
            <a:ext cx="1008112" cy="5040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096901" y="4463061"/>
            <a:ext cx="718833" cy="3594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640404" y="5002010"/>
            <a:ext cx="718833" cy="3594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829232" y="5488189"/>
            <a:ext cx="718833" cy="3594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499558" y="4365104"/>
            <a:ext cx="1008112" cy="5040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464594" y="4895506"/>
            <a:ext cx="1008112" cy="5040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885670" y="4882612"/>
            <a:ext cx="1008112" cy="5040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6157442" y="4881346"/>
            <a:ext cx="1008112" cy="5040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7380312" y="4889892"/>
            <a:ext cx="1008112" cy="5040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3741481" y="5415869"/>
            <a:ext cx="1008112" cy="5040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5002494" y="5385402"/>
            <a:ext cx="1008112" cy="5040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79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97" t="61954" r="34201"/>
          <a:stretch/>
        </p:blipFill>
        <p:spPr bwMode="auto">
          <a:xfrm>
            <a:off x="4748021" y="1524983"/>
            <a:ext cx="293514" cy="645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13F2DEE3-F449-38D9-9AB5-0EBC1EFBD438}"/>
              </a:ext>
            </a:extLst>
          </p:cNvPr>
          <p:cNvGrpSpPr/>
          <p:nvPr/>
        </p:nvGrpSpPr>
        <p:grpSpPr>
          <a:xfrm>
            <a:off x="-8792" y="2749"/>
            <a:ext cx="1420951" cy="2022406"/>
            <a:chOff x="0" y="-25826"/>
            <a:chExt cx="1539364" cy="202240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20EE73A0-299D-4E7F-A490-9719C6AC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25826"/>
              <a:ext cx="1539364" cy="2022406"/>
            </a:xfrm>
            <a:prstGeom prst="rect">
              <a:avLst/>
            </a:prstGeom>
          </p:spPr>
        </p:pic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1476F098-749B-4C07-EA3A-C8916E8D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199088"/>
              <a:ext cx="1286713" cy="333696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3128827" y="349206"/>
            <a:ext cx="32003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500" b="1" dirty="0" smtClean="0"/>
              <a:t>Aerodynamics Model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86870" y="1171114"/>
            <a:ext cx="568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/>
              <a:t>For rotational symmetry, we assume:</a:t>
            </a:r>
            <a:endParaRPr lang="en-SG" b="1" dirty="0"/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72" t="29985" r="14323" b="35007"/>
          <a:stretch/>
        </p:blipFill>
        <p:spPr bwMode="auto">
          <a:xfrm>
            <a:off x="3672093" y="1585239"/>
            <a:ext cx="871817" cy="593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75" t="61954" r="11330"/>
          <a:stretch/>
        </p:blipFill>
        <p:spPr bwMode="auto">
          <a:xfrm>
            <a:off x="5005594" y="1560439"/>
            <a:ext cx="841215" cy="645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452843" y="1664867"/>
            <a:ext cx="4215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100" b="1" dirty="0" smtClean="0"/>
              <a:t>=</a:t>
            </a:r>
            <a:endParaRPr lang="en-SG" sz="2100" b="1" dirty="0"/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29" t="37208" r="51511" b="35809"/>
          <a:stretch/>
        </p:blipFill>
        <p:spPr bwMode="auto">
          <a:xfrm>
            <a:off x="3637126" y="2172028"/>
            <a:ext cx="838577" cy="53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4457144" y="2229034"/>
            <a:ext cx="4215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100" b="1" dirty="0" smtClean="0"/>
              <a:t>=</a:t>
            </a:r>
            <a:endParaRPr lang="en-SG" sz="2100" b="1" dirty="0"/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76" t="71050" r="17885" b="7614"/>
          <a:stretch/>
        </p:blipFill>
        <p:spPr bwMode="auto">
          <a:xfrm>
            <a:off x="4860434" y="2229034"/>
            <a:ext cx="963893" cy="424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1892464" y="2987660"/>
            <a:ext cx="568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/>
              <a:t>Equivalent notations when compared to other literature:</a:t>
            </a:r>
            <a:endParaRPr lang="en-SG" b="1" dirty="0"/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12" t="5136" r="44174" b="65041"/>
          <a:stretch/>
        </p:blipFill>
        <p:spPr bwMode="auto">
          <a:xfrm>
            <a:off x="2539320" y="4646504"/>
            <a:ext cx="873473" cy="562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26" t="6912" r="9837" b="63739"/>
          <a:stretch/>
        </p:blipFill>
        <p:spPr bwMode="auto">
          <a:xfrm>
            <a:off x="2462485" y="5218732"/>
            <a:ext cx="927453" cy="562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75" t="61954" r="11330"/>
          <a:stretch/>
        </p:blipFill>
        <p:spPr bwMode="auto">
          <a:xfrm>
            <a:off x="2555448" y="3445918"/>
            <a:ext cx="841215" cy="645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72" t="29985" r="14323" b="35007"/>
          <a:stretch/>
        </p:blipFill>
        <p:spPr bwMode="auto">
          <a:xfrm>
            <a:off x="2524846" y="4052968"/>
            <a:ext cx="871817" cy="593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58583" y="3580636"/>
            <a:ext cx="121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 smtClean="0"/>
              <a:t>−   C</a:t>
            </a:r>
            <a:r>
              <a:rPr lang="en-SG" b="1" baseline="-40000" dirty="0" smtClean="0"/>
              <a:t>N</a:t>
            </a:r>
            <a:r>
              <a:rPr lang="en-SG" b="1" baseline="-65000" dirty="0" smtClean="0"/>
              <a:t>A </a:t>
            </a:r>
            <a:endParaRPr lang="en-SG" b="1" baseline="-65000" dirty="0"/>
          </a:p>
        </p:txBody>
      </p:sp>
      <p:sp>
        <p:nvSpPr>
          <p:cNvPr id="40" name="TextBox 39"/>
          <p:cNvSpPr txBox="1"/>
          <p:nvPr/>
        </p:nvSpPr>
        <p:spPr>
          <a:xfrm>
            <a:off x="3558584" y="4188936"/>
            <a:ext cx="1200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 smtClean="0"/>
              <a:t>−   C</a:t>
            </a:r>
            <a:r>
              <a:rPr lang="en-SG" b="1" baseline="-40000" dirty="0" smtClean="0"/>
              <a:t>y</a:t>
            </a:r>
            <a:r>
              <a:rPr lang="en-SG" b="1" baseline="-65000" dirty="0"/>
              <a:t>β</a:t>
            </a:r>
            <a:r>
              <a:rPr lang="en-SG" b="1" baseline="-65000" dirty="0" smtClean="0"/>
              <a:t> </a:t>
            </a:r>
            <a:endParaRPr lang="en-SG" b="1" baseline="-65000" dirty="0"/>
          </a:p>
        </p:txBody>
      </p:sp>
      <p:sp>
        <p:nvSpPr>
          <p:cNvPr id="41" name="TextBox 40"/>
          <p:cNvSpPr txBox="1"/>
          <p:nvPr/>
        </p:nvSpPr>
        <p:spPr>
          <a:xfrm>
            <a:off x="3564909" y="4759052"/>
            <a:ext cx="1213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 smtClean="0"/>
              <a:t>−   C</a:t>
            </a:r>
            <a:r>
              <a:rPr lang="en-SG" b="1" baseline="-40000" dirty="0" smtClean="0"/>
              <a:t>L</a:t>
            </a:r>
            <a:r>
              <a:rPr lang="en-SG" b="1" baseline="-65000" dirty="0"/>
              <a:t>P</a:t>
            </a:r>
            <a:r>
              <a:rPr lang="en-SG" b="1" baseline="-65000" dirty="0" smtClean="0"/>
              <a:t> </a:t>
            </a:r>
            <a:endParaRPr lang="en-SG" b="1" baseline="-65000" dirty="0"/>
          </a:p>
        </p:txBody>
      </p:sp>
      <p:sp>
        <p:nvSpPr>
          <p:cNvPr id="42" name="TextBox 41"/>
          <p:cNvSpPr txBox="1"/>
          <p:nvPr/>
        </p:nvSpPr>
        <p:spPr>
          <a:xfrm>
            <a:off x="3577643" y="5315106"/>
            <a:ext cx="1200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 smtClean="0"/>
              <a:t>−   C</a:t>
            </a:r>
            <a:r>
              <a:rPr lang="en-SG" b="1" baseline="-40000" dirty="0" smtClean="0"/>
              <a:t>L</a:t>
            </a:r>
            <a:r>
              <a:rPr lang="en-SG" b="1" baseline="-65000" dirty="0" smtClean="0">
                <a:latin typeface="Times New Roman"/>
                <a:cs typeface="Times New Roman"/>
              </a:rPr>
              <a:t>δ</a:t>
            </a:r>
            <a:r>
              <a:rPr lang="en-SG" b="1" baseline="-65000" dirty="0" smtClean="0"/>
              <a:t> </a:t>
            </a:r>
            <a:endParaRPr lang="en-SG" b="1" baseline="-65000" dirty="0"/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29" t="37208" r="51511" b="35809"/>
          <a:stretch/>
        </p:blipFill>
        <p:spPr bwMode="auto">
          <a:xfrm>
            <a:off x="4885551" y="3501008"/>
            <a:ext cx="838577" cy="53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5879192" y="3612866"/>
            <a:ext cx="121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 smtClean="0"/>
              <a:t>−   C</a:t>
            </a:r>
            <a:r>
              <a:rPr lang="en-SG" b="1" baseline="-40000" dirty="0" smtClean="0"/>
              <a:t>M</a:t>
            </a:r>
            <a:r>
              <a:rPr lang="en-SG" b="1" baseline="-65000" dirty="0"/>
              <a:t>Q</a:t>
            </a:r>
            <a:r>
              <a:rPr lang="en-SG" b="1" baseline="-65000" dirty="0" smtClean="0"/>
              <a:t> </a:t>
            </a:r>
            <a:endParaRPr lang="en-SG" b="1" baseline="-65000" dirty="0"/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76" t="71050" r="17885" b="7614"/>
          <a:stretch/>
        </p:blipFill>
        <p:spPr bwMode="auto">
          <a:xfrm>
            <a:off x="4860032" y="4192815"/>
            <a:ext cx="963893" cy="424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5879192" y="4244026"/>
            <a:ext cx="121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 smtClean="0"/>
              <a:t>−   C</a:t>
            </a:r>
            <a:r>
              <a:rPr lang="en-SG" b="1" baseline="-40000" dirty="0" smtClean="0"/>
              <a:t>N</a:t>
            </a:r>
            <a:r>
              <a:rPr lang="en-SG" b="1" baseline="-65000" dirty="0"/>
              <a:t>R</a:t>
            </a:r>
            <a:r>
              <a:rPr lang="en-SG" b="1" baseline="-65000" dirty="0" smtClean="0"/>
              <a:t> </a:t>
            </a:r>
            <a:endParaRPr lang="en-SG" b="1" baseline="-65000" dirty="0"/>
          </a:p>
        </p:txBody>
      </p:sp>
    </p:spTree>
    <p:extLst>
      <p:ext uri="{BB962C8B-B14F-4D97-AF65-F5344CB8AC3E}">
        <p14:creationId xmlns:p14="http://schemas.microsoft.com/office/powerpoint/2010/main" val="11661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1620</TotalTime>
  <Words>815</Words>
  <Application>Microsoft Office PowerPoint</Application>
  <PresentationFormat>On-screen Show (4:3)</PresentationFormat>
  <Paragraphs>215</Paragraphs>
  <Slides>43</Slides>
  <Notes>34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</dc:creator>
  <cp:lastModifiedBy>Jason</cp:lastModifiedBy>
  <cp:revision>93</cp:revision>
  <dcterms:created xsi:type="dcterms:W3CDTF">2023-05-16T08:49:51Z</dcterms:created>
  <dcterms:modified xsi:type="dcterms:W3CDTF">2023-05-23T07:24:47Z</dcterms:modified>
</cp:coreProperties>
</file>